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105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06"/>
      <p:bold r:id="rId107"/>
      <p:italic r:id="rId108"/>
      <p:boldItalic r:id="rId109"/>
    </p:embeddedFont>
    <p:embeddedFont>
      <p:font typeface="Fira Sans Extra Condensed" panose="020B0503050000020004" pitchFamily="34" charset="0"/>
      <p:regular r:id="rId110"/>
      <p:bold r:id="rId111"/>
      <p:italic r:id="rId112"/>
      <p:boldItalic r:id="rId113"/>
    </p:embeddedFont>
    <p:embeddedFont>
      <p:font typeface="Fira Sans Extra Condensed Light" panose="020B0403050000020004" pitchFamily="34" charset="0"/>
      <p:regular r:id="rId114"/>
      <p:bold r:id="rId115"/>
      <p:italic r:id="rId116"/>
      <p:boldItalic r:id="rId117"/>
    </p:embeddedFont>
    <p:embeddedFont>
      <p:font typeface="Fira Sans Extra Condensed Medium" panose="020B0604020202020204" charset="0"/>
      <p:regular r:id="rId118"/>
      <p:bold r:id="rId119"/>
      <p:italic r:id="rId120"/>
      <p:boldItalic r:id="rId121"/>
    </p:embeddedFont>
    <p:embeddedFont>
      <p:font typeface="Poppins" panose="00000500000000000000" pitchFamily="2" charset="0"/>
      <p:regular r:id="rId122"/>
      <p:bold r:id="rId123"/>
      <p:italic r:id="rId124"/>
      <p:boldItalic r:id="rId125"/>
    </p:embeddedFont>
    <p:embeddedFont>
      <p:font typeface="Proxima Nova" panose="020B0604020202020204" charset="0"/>
      <p:regular r:id="rId126"/>
      <p:bold r:id="rId127"/>
      <p:italic r:id="rId128"/>
      <p:boldItalic r:id="rId129"/>
    </p:embeddedFont>
    <p:embeddedFont>
      <p:font typeface="Proxima Nova Semibold" panose="020B0604020202020204" charset="0"/>
      <p:regular r:id="rId130"/>
      <p:bold r:id="rId131"/>
      <p:boldItalic r:id="rId132"/>
    </p:embeddedFont>
    <p:embeddedFont>
      <p:font typeface="Roboto" panose="02000000000000000000" pitchFamily="2" charset="0"/>
      <p:regular r:id="rId133"/>
      <p:bold r:id="rId134"/>
      <p:italic r:id="rId135"/>
      <p:boldItalic r:id="rId136"/>
    </p:embeddedFont>
    <p:embeddedFont>
      <p:font typeface="Roboto Medium" panose="02000000000000000000" pitchFamily="2" charset="0"/>
      <p:regular r:id="rId137"/>
      <p:bold r:id="rId138"/>
      <p:italic r:id="rId139"/>
      <p:boldItalic r:id="rId1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9228DB-B170-43C8-99BC-398C49715CA2}">
  <a:tblStyle styleId="{CD9228DB-B170-43C8-99BC-398C49715C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2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font" Target="fonts/font33.fntdata"/><Relationship Id="rId107" Type="http://schemas.openxmlformats.org/officeDocument/2006/relationships/font" Target="fonts/font2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font" Target="fonts/font23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font" Target="fonts/font8.fntdata"/><Relationship Id="rId118" Type="http://schemas.openxmlformats.org/officeDocument/2006/relationships/font" Target="fonts/font13.fntdata"/><Relationship Id="rId134" Type="http://schemas.openxmlformats.org/officeDocument/2006/relationships/font" Target="fonts/font29.fntdata"/><Relationship Id="rId139" Type="http://schemas.openxmlformats.org/officeDocument/2006/relationships/font" Target="fonts/font34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font" Target="fonts/font3.fntdata"/><Relationship Id="rId124" Type="http://schemas.openxmlformats.org/officeDocument/2006/relationships/font" Target="fonts/font19.fntdata"/><Relationship Id="rId129" Type="http://schemas.openxmlformats.org/officeDocument/2006/relationships/font" Target="fonts/font24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font" Target="fonts/font35.fntdata"/><Relationship Id="rId14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font" Target="fonts/font9.fntdata"/><Relationship Id="rId119" Type="http://schemas.openxmlformats.org/officeDocument/2006/relationships/font" Target="fonts/font14.fntdata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font" Target="fonts/font25.fntdata"/><Relationship Id="rId135" Type="http://schemas.openxmlformats.org/officeDocument/2006/relationships/font" Target="fonts/font30.fntdata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4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font" Target="fonts/font15.fntdata"/><Relationship Id="rId125" Type="http://schemas.openxmlformats.org/officeDocument/2006/relationships/font" Target="fonts/font20.fntdata"/><Relationship Id="rId141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font" Target="fonts/font5.fntdata"/><Relationship Id="rId115" Type="http://schemas.openxmlformats.org/officeDocument/2006/relationships/font" Target="fonts/font10.fntdata"/><Relationship Id="rId131" Type="http://schemas.openxmlformats.org/officeDocument/2006/relationships/font" Target="fonts/font26.fntdata"/><Relationship Id="rId136" Type="http://schemas.openxmlformats.org/officeDocument/2006/relationships/font" Target="fonts/font31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126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font" Target="fonts/font16.fntdata"/><Relationship Id="rId142" Type="http://schemas.openxmlformats.org/officeDocument/2006/relationships/viewProps" Target="view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font" Target="fonts/font11.fntdata"/><Relationship Id="rId137" Type="http://schemas.openxmlformats.org/officeDocument/2006/relationships/font" Target="fonts/font3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font" Target="fonts/font6.fntdata"/><Relationship Id="rId132" Type="http://schemas.openxmlformats.org/officeDocument/2006/relationships/font" Target="fonts/font27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font" Target="fonts/font1.fntdata"/><Relationship Id="rId127" Type="http://schemas.openxmlformats.org/officeDocument/2006/relationships/font" Target="fonts/font2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font" Target="fonts/font17.fntdata"/><Relationship Id="rId14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font" Target="fonts/font7.fntdata"/><Relationship Id="rId133" Type="http://schemas.openxmlformats.org/officeDocument/2006/relationships/font" Target="fonts/font28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font" Target="fonts/font18.fntdata"/><Relationship Id="rId14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Adolfo Aravena Morales" userId="31681f1c-eb79-44c3-86ba-4b89ed266db6" providerId="ADAL" clId="{B205C13C-63EE-4AD2-9007-662671E8D2F3}"/>
    <pc:docChg chg="delSld modSld sldOrd">
      <pc:chgData name="Diego Adolfo Aravena Morales" userId="31681f1c-eb79-44c3-86ba-4b89ed266db6" providerId="ADAL" clId="{B205C13C-63EE-4AD2-9007-662671E8D2F3}" dt="2024-02-02T22:10:20.051" v="2"/>
      <pc:docMkLst>
        <pc:docMk/>
      </pc:docMkLst>
      <pc:sldChg chg="del">
        <pc:chgData name="Diego Adolfo Aravena Morales" userId="31681f1c-eb79-44c3-86ba-4b89ed266db6" providerId="ADAL" clId="{B205C13C-63EE-4AD2-9007-662671E8D2F3}" dt="2024-02-02T22:09:21.018" v="0" actId="2696"/>
        <pc:sldMkLst>
          <pc:docMk/>
          <pc:sldMk cId="0" sldId="256"/>
        </pc:sldMkLst>
      </pc:sldChg>
      <pc:sldChg chg="ord modNotes">
        <pc:chgData name="Diego Adolfo Aravena Morales" userId="31681f1c-eb79-44c3-86ba-4b89ed266db6" providerId="ADAL" clId="{B205C13C-63EE-4AD2-9007-662671E8D2F3}" dt="2024-02-02T22:10:20.051" v="2"/>
        <pc:sldMkLst>
          <pc:docMk/>
          <pc:sldMk cId="0" sldId="32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367aa2be80_0_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367aa2be80_0_9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Sobre los gráficos: distribuciones similares, no se evidencia algún patrón o tendencia en particular para los datos faltantes.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Luego se debe mencionar que se realizaron regresiones para comprobar que no existe ninguna relación que explique el comportamiento de los datos perdidos.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Conclusión: suponemos que los datos son MCAR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SLIDES_API124566604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6" name="Google Shape;2346;SLIDES_API124566604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SLIDES_API12456660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SLIDES_API12456660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9443600460_0_1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9443600460_0_1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367aa2be80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367aa2be80_0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Sobre los gráficos: distribuciones similares, no se evidencia algún patrón o tendencia en particular para los datos faltantes.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Luego se debe mencionar que se realizaron regresiones para comprobar que no existe ninguna relación que explique el comportamiento de los datos perdidos.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Conclusión: suponemos que los datos son MCAR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94436004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94436004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367aa2be80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367aa2be80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367aa2be80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367aa2be80_0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 puede observar que los errores de estimación para la media son menores en el método de imputación Hot-Deck mínima y de medias, sin embargo, viendo los errores en la desviación estándar, el que adquiere menor variabilidad en la estimación es el método Hot-Deck de medias. Por ende, este último es el método que se utilizará para el posterior análisis entre la relación del número de convulsiones y el tratamiento/edad en cada paciente.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367aa2be8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367aa2be8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367aa2be80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367aa2be80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SUMA DE LOS 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367aa2be80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367aa2be80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367aa2be80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367aa2be80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 que poseen tratamiento empiezan peor que los que no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367aa2be80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367aa2be80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 que no reciben tratameinto son mas jovenes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67aa2be8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67aa2be8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367aa2be8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367aa2be8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Mucha dispersión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367aa2be80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367aa2be80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367aa2be80_1_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367aa2be80_1_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367aa2be80_1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367aa2be80_1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367aa2be80_1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367aa2be80_1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367aa2be80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367aa2be80_2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367aa2be80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367aa2be80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Aqui se dice que se creo la variable offset y volas y que la ultima semana es mejor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Posterior a ello se modific´o el modelo anterior (GLM), considerando la variable base que es la cantidad de convulsiones que tiene cada sujeto en un intervalo de 8 semanas antes de iniciar el tratamiento, la edad y una variable nueva llamada semana, que es un indicador de cada periodo del estudio, en este caso consta de 4 periodos de 2 semanas cada uno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367aa2be80_2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367aa2be80_2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367aa2be80_1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367aa2be80_1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367aa2be80_2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367aa2be80_2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b290bedf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b290bedf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67aa2be80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67aa2be80_2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Decir k no funciono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367aa2be80_2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367aa2be80_2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367aa2be80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367aa2be80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GEE es una extensión de modelos lineales generalizados (Ecuaciones de estimación generalizadas)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367aa2be80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367aa2be80_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367aa2be80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367aa2be80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Aqui decimos que como era tan perfecto dudamos y bla bla bla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367aa2be80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367aa2be80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367aa2be80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367aa2be80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367aa2be80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367aa2be80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Una forma de solucionar el problema de la sobredispersion es estimar el parámetro de dispersión dentro del modelo. Esto se puede hacer a través de las cuasi-familias, en este caso, sería una cuasi-poisson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367aa2be80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367aa2be80_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Una forma de solucionar el problema de la sobredispersion es estimar el parámetro de dispersión dentro del modelo. Esto se puede hacer a través de las cuasi-familias, en este caso, sería una cuasi-poisson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367aa2be80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1367aa2be80_2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Otra forma de abordar la sobredispersión en el modelo es cambiar nuestro supuesto de distribución al binomial negativo en el que la varianza es mayor que la media 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67aa2be80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67aa2be80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367aa2be80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367aa2be80_2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Este no funciono debido a que como la relación entre la desviación sobre los grados de libertad es grande, este modelo no se ajusta bien.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232629"/>
                </a:solidFill>
                <a:highlight>
                  <a:srgbClr val="FFFFFF"/>
                </a:highlight>
              </a:rPr>
              <a:t>La razón de una estimación a su error estándar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367aa2be80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367aa2be80_2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Aqui decir el modelo final y que hay que tener ojo con la dispersión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367aa2be80_0_1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367aa2be80_0_1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367aa2be8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367aa2be80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367aa2be80_1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367aa2be80_1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1367aa2be80_1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1367aa2be80_1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367aa2be80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1367aa2be80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1367aa2be80_0_1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1367aa2be80_0_1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1367aa2be80_0_1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1367aa2be80_0_1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1367aa2be80_0_1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1367aa2be80_0_1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67aa2be80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67aa2be80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367aa2be80_0_1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1367aa2be80_0_1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1367aa2be80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1367aa2be80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1367aa2be80_0_1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1367aa2be80_0_1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1367aa2be80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1367aa2be80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367aa2be8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367aa2be8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1367aa2be80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1367aa2be80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Aqui decimos que como era tan perfecto dudamos y bla bla bla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1367aa2be80_3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1367aa2be80_3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367aa2be80_3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1367aa2be80_3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367aa2be80_3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367aa2be80_3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1367aa2be80_3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1367aa2be80_3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Aqui decimos que como era tan perfecto dudamos y bla bla bla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67aa2be80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367aa2be80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1367aa2be80_3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1367aa2be80_3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1367aa2be80_3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1367aa2be80_3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1367aa2be80_3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1367aa2be80_3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Aqui decimos que como era tan perfecto dudamos y bla bla bla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1367aa2be80_3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1367aa2be80_3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367aa2be80_3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1367aa2be80_3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1367aa2be80_3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1367aa2be80_3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Aqui decimos que como era tan perfecto dudamos y bla bla bla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1367aa2be80_3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1367aa2be80_3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Aqui decimos que como era tan perfecto dudamos y bla bla bla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1367aa2be80_3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1367aa2be80_3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1367aa2be80_3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1367aa2be80_3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1367aa2be80_3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1367aa2be80_3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67aa2be80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367aa2be80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367aa2be80_3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367aa2be80_3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Aqui decir el modelo final y que hay que tener ojo con la dispersión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1367aa2be80_3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1367aa2be80_3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944360046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944360046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944360046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944360046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944360046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944360046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94436004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94436004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9443600460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9443600460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9443600460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9443600460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9443600460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9443600460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9443600460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9443600460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3677ebd5e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3677ebd5e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9443600460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2" name="Google Shape;1652;g9443600460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9443600460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9443600460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9443600460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9443600460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9443600460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9443600460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9443600460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9443600460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9443600460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9443600460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9443600460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" name="Google Shape;1846;g9443600460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9443600460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" name="Google Shape;1864;g9443600460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9443600460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9443600460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944360046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944360046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94436004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94436004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Sobre los gráficos: distribuciones similares, no se evidencia algún patrón o tendencia en particular para los datos faltantes.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Luego se debe mencionar que se realizaron regresiones para comprobar que no existe ninguna relación que explique el comportamiento de los datos perdidos.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Conclusión: suponemos que los datos son MCAR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9443600460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9443600460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9443600460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9443600460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9443600460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8" name="Google Shape;2048;g9443600460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9443600460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9443600460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944360046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944360046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9443600460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9443600460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9443600460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9443600460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944360046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944360046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9443600460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9443600460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9443600460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1" name="Google Shape;2321;g9443600460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" y="414000"/>
            <a:ext cx="8229600" cy="14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" y="1702950"/>
            <a:ext cx="8229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21450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21450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61">
          <p15:clr>
            <a:srgbClr val="EA4335"/>
          </p15:clr>
        </p15:guide>
        <p15:guide id="4" orient="horz" pos="298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30B07Gq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ctrTitle"/>
          </p:nvPr>
        </p:nvSpPr>
        <p:spPr>
          <a:xfrm>
            <a:off x="457200" y="1278100"/>
            <a:ext cx="8229600" cy="14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Proyecto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Bioestadística - EYP3507</a:t>
            </a: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1"/>
          </p:nvPr>
        </p:nvSpPr>
        <p:spPr>
          <a:xfrm>
            <a:off x="457200" y="3089800"/>
            <a:ext cx="2550000" cy="17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Integrantes: </a:t>
            </a:r>
            <a:endParaRPr sz="1300"/>
          </a:p>
          <a:p>
            <a:pPr marL="457200" lvl="0" indent="-374650" algn="l" rtl="0">
              <a:spcBef>
                <a:spcPts val="1600"/>
              </a:spcBef>
              <a:spcAft>
                <a:spcPts val="0"/>
              </a:spcAft>
              <a:buSzPts val="2300"/>
              <a:buChar char="-"/>
            </a:pPr>
            <a:r>
              <a:rPr lang="en-GB" sz="1300"/>
              <a:t>Aravena Diego</a:t>
            </a:r>
            <a:endParaRPr sz="1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 sz="1300"/>
              <a:t>Campos Alonso</a:t>
            </a:r>
            <a:endParaRPr sz="1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 sz="1300"/>
              <a:t>Silva Josefa</a:t>
            </a:r>
            <a:endParaRPr sz="1300"/>
          </a:p>
        </p:txBody>
      </p:sp>
      <p:pic>
        <p:nvPicPr>
          <p:cNvPr id="66" name="Google Shape;6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2400"/>
            <a:ext cx="14859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>
            <a:spLocks noGrp="1"/>
          </p:cNvSpPr>
          <p:nvPr>
            <p:ph type="subTitle" idx="1"/>
          </p:nvPr>
        </p:nvSpPr>
        <p:spPr>
          <a:xfrm>
            <a:off x="6177525" y="3101725"/>
            <a:ext cx="2550000" cy="10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 		Profesor:</a:t>
            </a:r>
            <a:endParaRPr sz="13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300"/>
              <a:t>Mauricio Castro</a:t>
            </a:r>
            <a:endParaRPr sz="1300"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6136800" y="4323700"/>
            <a:ext cx="2550000" cy="5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/>
              <a:t> 	7 de Julio del 2022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5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41832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Análisis de los datos perdidos</a:t>
            </a:r>
            <a:endParaRPr/>
          </a:p>
        </p:txBody>
      </p:sp>
      <p:pic>
        <p:nvPicPr>
          <p:cNvPr id="571" name="Google Shape;5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163" y="1055800"/>
            <a:ext cx="6385664" cy="39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115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9" name="Google Shape;2349;p115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-GB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GB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-GB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0" name="Google Shape;2350;p115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-GB" sz="900">
                <a:solidFill>
                  <a:srgbClr val="FFFFFF"/>
                </a:solidFill>
              </a:rPr>
              <a:t>read </a:t>
            </a:r>
            <a:r>
              <a:rPr lang="en-GB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-GB" sz="1200">
                <a:solidFill>
                  <a:srgbClr val="FFFFFF"/>
                </a:solidFill>
              </a:rPr>
              <a:t> </a:t>
            </a:r>
            <a:r>
              <a:rPr lang="en-GB" sz="1000">
                <a:solidFill>
                  <a:srgbClr val="FFFFFF"/>
                </a:solidFill>
              </a:rPr>
              <a:t>and</a:t>
            </a:r>
            <a:r>
              <a:rPr lang="en-GB" sz="1200">
                <a:solidFill>
                  <a:srgbClr val="FFFFFF"/>
                </a:solidFill>
              </a:rPr>
              <a:t> </a:t>
            </a:r>
            <a:r>
              <a:rPr lang="en-GB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11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6" name="Google Shape;2356;p11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-GB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GB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7" name="Google Shape;2357;p116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-GB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117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3" name="Google Shape;2363;p117"/>
          <p:cNvSpPr txBox="1">
            <a:spLocks noGrp="1"/>
          </p:cNvSpPr>
          <p:nvPr>
            <p:ph type="body" idx="4294967295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-GB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GB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nfographics</a:t>
            </a: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4" name="Google Shape;2364;p117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Select one of the parts and </a:t>
            </a:r>
            <a:r>
              <a:rPr lang="en-GB" sz="1100" b="1">
                <a:solidFill>
                  <a:srgbClr val="869FB2"/>
                </a:solidFill>
              </a:rPr>
              <a:t>ungroup</a:t>
            </a:r>
            <a:r>
              <a:rPr lang="en-GB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 b="1">
                <a:solidFill>
                  <a:srgbClr val="869FB2"/>
                </a:solidFill>
              </a:rPr>
              <a:t>Change the color</a:t>
            </a:r>
            <a:r>
              <a:rPr lang="en-GB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Then </a:t>
            </a:r>
            <a:r>
              <a:rPr lang="en-GB" sz="1100" b="1">
                <a:solidFill>
                  <a:srgbClr val="869FB2"/>
                </a:solidFill>
              </a:rPr>
              <a:t>resize</a:t>
            </a:r>
            <a:r>
              <a:rPr lang="en-GB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 b="1">
                <a:solidFill>
                  <a:srgbClr val="869FB2"/>
                </a:solidFill>
              </a:rPr>
              <a:t>Group</a:t>
            </a:r>
            <a:r>
              <a:rPr lang="en-GB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Remember to choose the</a:t>
            </a:r>
            <a:r>
              <a:rPr lang="en-GB" sz="1100">
                <a:solidFill>
                  <a:srgbClr val="78909C"/>
                </a:solidFill>
              </a:rPr>
              <a:t> </a:t>
            </a:r>
            <a:r>
              <a:rPr lang="en-GB" sz="1100">
                <a:solidFill>
                  <a:srgbClr val="869FB2"/>
                </a:solidFill>
              </a:rPr>
              <a:t>“</a:t>
            </a:r>
            <a:r>
              <a:rPr lang="en-GB" sz="1100" b="1">
                <a:solidFill>
                  <a:srgbClr val="869FB2"/>
                </a:solidFill>
              </a:rPr>
              <a:t>Keep source formatting</a:t>
            </a:r>
            <a:r>
              <a:rPr lang="en-GB" sz="1100">
                <a:solidFill>
                  <a:srgbClr val="869FB2"/>
                </a:solidFill>
              </a:rPr>
              <a:t>”</a:t>
            </a:r>
            <a:r>
              <a:rPr lang="en-GB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-GB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-GB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2365" name="Google Shape;2365;p117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2366" name="Google Shape;2366;p117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367" name="Google Shape;2367;p117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368" name="Google Shape;2368;p117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9" name="Google Shape;2369;p117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70" name="Google Shape;2370;p117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1" name="Google Shape;2371;p117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372" name="Google Shape;2372;p117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373" name="Google Shape;2373;p117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4" name="Google Shape;2374;p117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75" name="Google Shape;2375;p117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376" name="Google Shape;2376;p117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7" name="Google Shape;2377;p117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8" name="Google Shape;2378;p117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9" name="Google Shape;2379;p117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80" name="Google Shape;2380;p117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381" name="Google Shape;2381;p117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382" name="Google Shape;2382;p117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3" name="Google Shape;2383;p117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84" name="Google Shape;2384;p117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385" name="Google Shape;2385;p117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6" name="Google Shape;2386;p117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7" name="Google Shape;2387;p117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8" name="Google Shape;2388;p117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89" name="Google Shape;2389;p117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390" name="Google Shape;2390;p117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391" name="Google Shape;2391;p117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2" name="Google Shape;2392;p117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93" name="Google Shape;2393;p117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394" name="Google Shape;2394;p117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5" name="Google Shape;2395;p117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96" name="Google Shape;2396;p117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397" name="Google Shape;2397;p117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398" name="Google Shape;2398;p117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2399;p117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00" name="Google Shape;2400;p117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401" name="Google Shape;2401;p117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2402;p117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3" name="Google Shape;2403;p117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4" name="Google Shape;2404;p117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5" name="Google Shape;2405;p117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41832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Análisis de los datos perdidos</a:t>
            </a:r>
            <a:endParaRPr/>
          </a:p>
        </p:txBody>
      </p:sp>
      <p:pic>
        <p:nvPicPr>
          <p:cNvPr id="577" name="Google Shape;5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063200"/>
            <a:ext cx="6385664" cy="39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7"/>
          <p:cNvSpPr txBox="1">
            <a:spLocks noGrp="1"/>
          </p:cNvSpPr>
          <p:nvPr>
            <p:ph type="title"/>
          </p:nvPr>
        </p:nvSpPr>
        <p:spPr>
          <a:xfrm>
            <a:off x="2152500" y="2029075"/>
            <a:ext cx="48390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accent3"/>
                </a:solidFill>
              </a:rPr>
              <a:t>Métodos de imputación</a:t>
            </a:r>
            <a:endParaRPr sz="4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8"/>
          <p:cNvSpPr txBox="1"/>
          <p:nvPr/>
        </p:nvSpPr>
        <p:spPr>
          <a:xfrm>
            <a:off x="936231" y="13867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Hot-deck min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8" name="Google Shape;588;p28"/>
          <p:cNvSpPr txBox="1"/>
          <p:nvPr/>
        </p:nvSpPr>
        <p:spPr>
          <a:xfrm>
            <a:off x="3811375" y="703825"/>
            <a:ext cx="3892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Error de estimación para la media</a:t>
            </a:r>
            <a:endParaRPr sz="20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89" name="Google Shape;589;p28"/>
          <p:cNvGrpSpPr/>
          <p:nvPr/>
        </p:nvGrpSpPr>
        <p:grpSpPr>
          <a:xfrm rot="-5400000">
            <a:off x="4748059" y="1014379"/>
            <a:ext cx="514337" cy="1247771"/>
            <a:chOff x="5748132" y="2401326"/>
            <a:chExt cx="752725" cy="1988797"/>
          </a:xfrm>
        </p:grpSpPr>
        <p:sp>
          <p:nvSpPr>
            <p:cNvPr id="590" name="Google Shape;590;p28"/>
            <p:cNvSpPr/>
            <p:nvPr/>
          </p:nvSpPr>
          <p:spPr>
            <a:xfrm rot="-5400000">
              <a:off x="5783407" y="2366076"/>
              <a:ext cx="682200" cy="752700"/>
            </a:xfrm>
            <a:prstGeom prst="flowChartDelay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 rot="-5400000">
              <a:off x="5465832" y="3355123"/>
              <a:ext cx="1317300" cy="752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28"/>
          <p:cNvSpPr txBox="1"/>
          <p:nvPr/>
        </p:nvSpPr>
        <p:spPr>
          <a:xfrm>
            <a:off x="4602424" y="1523100"/>
            <a:ext cx="999000" cy="20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-0.604</a:t>
            </a:r>
            <a:endParaRPr sz="2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93" name="Google Shape;593;p28"/>
          <p:cNvGrpSpPr/>
          <p:nvPr/>
        </p:nvGrpSpPr>
        <p:grpSpPr>
          <a:xfrm rot="5400000">
            <a:off x="6155429" y="995113"/>
            <a:ext cx="514337" cy="1261295"/>
            <a:chOff x="5748132" y="2401326"/>
            <a:chExt cx="752725" cy="1988797"/>
          </a:xfrm>
        </p:grpSpPr>
        <p:sp>
          <p:nvSpPr>
            <p:cNvPr id="594" name="Google Shape;594;p28"/>
            <p:cNvSpPr/>
            <p:nvPr/>
          </p:nvSpPr>
          <p:spPr>
            <a:xfrm rot="-5400000">
              <a:off x="5783407" y="2366076"/>
              <a:ext cx="682200" cy="752700"/>
            </a:xfrm>
            <a:prstGeom prst="flowChartDelay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8"/>
            <p:cNvSpPr/>
            <p:nvPr/>
          </p:nvSpPr>
          <p:spPr>
            <a:xfrm rot="-5400000">
              <a:off x="5465832" y="3355123"/>
              <a:ext cx="1317300" cy="752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28"/>
          <p:cNvSpPr txBox="1"/>
          <p:nvPr/>
        </p:nvSpPr>
        <p:spPr>
          <a:xfrm>
            <a:off x="5839800" y="1535750"/>
            <a:ext cx="1121100" cy="20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+0.604</a:t>
            </a:r>
            <a:endParaRPr sz="2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97" name="Google Shape;597;p28"/>
          <p:cNvGrpSpPr/>
          <p:nvPr/>
        </p:nvGrpSpPr>
        <p:grpSpPr>
          <a:xfrm rot="-5400000">
            <a:off x="4675402" y="1522095"/>
            <a:ext cx="477905" cy="1429547"/>
            <a:chOff x="5748132" y="2401326"/>
            <a:chExt cx="752725" cy="1988797"/>
          </a:xfrm>
        </p:grpSpPr>
        <p:sp>
          <p:nvSpPr>
            <p:cNvPr id="598" name="Google Shape;598;p28"/>
            <p:cNvSpPr/>
            <p:nvPr/>
          </p:nvSpPr>
          <p:spPr>
            <a:xfrm rot="-5400000">
              <a:off x="5783407" y="2366076"/>
              <a:ext cx="682200" cy="752700"/>
            </a:xfrm>
            <a:prstGeom prst="flowChartDelay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 rot="-5400000">
              <a:off x="5465832" y="3355123"/>
              <a:ext cx="1317300" cy="752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" name="Google Shape;600;p28"/>
          <p:cNvSpPr txBox="1"/>
          <p:nvPr/>
        </p:nvSpPr>
        <p:spPr>
          <a:xfrm>
            <a:off x="4653405" y="2141654"/>
            <a:ext cx="11442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-0.679</a:t>
            </a:r>
            <a:endParaRPr sz="2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01" name="Google Shape;601;p28"/>
          <p:cNvGrpSpPr/>
          <p:nvPr/>
        </p:nvGrpSpPr>
        <p:grpSpPr>
          <a:xfrm rot="5400000">
            <a:off x="6257861" y="1514651"/>
            <a:ext cx="477905" cy="1444861"/>
            <a:chOff x="5748132" y="2401326"/>
            <a:chExt cx="752725" cy="1988797"/>
          </a:xfrm>
        </p:grpSpPr>
        <p:sp>
          <p:nvSpPr>
            <p:cNvPr id="602" name="Google Shape;602;p28"/>
            <p:cNvSpPr/>
            <p:nvPr/>
          </p:nvSpPr>
          <p:spPr>
            <a:xfrm rot="-5400000">
              <a:off x="5783407" y="2366076"/>
              <a:ext cx="682200" cy="752700"/>
            </a:xfrm>
            <a:prstGeom prst="flowChartDelay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 rot="-5400000">
              <a:off x="5465832" y="3355123"/>
              <a:ext cx="1317300" cy="752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" name="Google Shape;604;p28"/>
          <p:cNvSpPr txBox="1"/>
          <p:nvPr/>
        </p:nvSpPr>
        <p:spPr>
          <a:xfrm>
            <a:off x="5797600" y="2152975"/>
            <a:ext cx="1086900" cy="19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+0.679</a:t>
            </a:r>
            <a:endParaRPr sz="2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05" name="Google Shape;605;p28"/>
          <p:cNvGrpSpPr/>
          <p:nvPr/>
        </p:nvGrpSpPr>
        <p:grpSpPr>
          <a:xfrm rot="-5400000">
            <a:off x="4566411" y="2044836"/>
            <a:ext cx="469173" cy="1609136"/>
            <a:chOff x="5748132" y="2401326"/>
            <a:chExt cx="752725" cy="1988797"/>
          </a:xfrm>
        </p:grpSpPr>
        <p:sp>
          <p:nvSpPr>
            <p:cNvPr id="606" name="Google Shape;606;p28"/>
            <p:cNvSpPr/>
            <p:nvPr/>
          </p:nvSpPr>
          <p:spPr>
            <a:xfrm rot="-5400000">
              <a:off x="5783407" y="2366076"/>
              <a:ext cx="682200" cy="752700"/>
            </a:xfrm>
            <a:prstGeom prst="flowChartDelay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 rot="-5400000">
              <a:off x="5465832" y="3355123"/>
              <a:ext cx="1317300" cy="752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8" name="Google Shape;608;p28"/>
          <p:cNvSpPr txBox="1"/>
          <p:nvPr/>
        </p:nvSpPr>
        <p:spPr>
          <a:xfrm>
            <a:off x="4629808" y="2755975"/>
            <a:ext cx="1144200" cy="1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-0.706</a:t>
            </a:r>
            <a:endParaRPr sz="2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09" name="Google Shape;609;p28"/>
          <p:cNvGrpSpPr/>
          <p:nvPr/>
        </p:nvGrpSpPr>
        <p:grpSpPr>
          <a:xfrm rot="5400000">
            <a:off x="6360415" y="2054080"/>
            <a:ext cx="469173" cy="1609136"/>
            <a:chOff x="5748132" y="2401326"/>
            <a:chExt cx="752725" cy="1988797"/>
          </a:xfrm>
        </p:grpSpPr>
        <p:sp>
          <p:nvSpPr>
            <p:cNvPr id="610" name="Google Shape;610;p28"/>
            <p:cNvSpPr/>
            <p:nvPr/>
          </p:nvSpPr>
          <p:spPr>
            <a:xfrm rot="-5400000">
              <a:off x="5783407" y="2366076"/>
              <a:ext cx="682200" cy="752700"/>
            </a:xfrm>
            <a:prstGeom prst="flowChartDelay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 rot="-5400000">
              <a:off x="5465832" y="3355123"/>
              <a:ext cx="1317300" cy="752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2" name="Google Shape;612;p28"/>
          <p:cNvSpPr txBox="1"/>
          <p:nvPr/>
        </p:nvSpPr>
        <p:spPr>
          <a:xfrm>
            <a:off x="5797600" y="2764900"/>
            <a:ext cx="1121100" cy="18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+0.706</a:t>
            </a:r>
            <a:endParaRPr sz="2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13" name="Google Shape;613;p28"/>
          <p:cNvGrpSpPr/>
          <p:nvPr/>
        </p:nvGrpSpPr>
        <p:grpSpPr>
          <a:xfrm rot="-5400000">
            <a:off x="4521926" y="2617916"/>
            <a:ext cx="469173" cy="1682920"/>
            <a:chOff x="5748132" y="2401326"/>
            <a:chExt cx="752725" cy="1988797"/>
          </a:xfrm>
        </p:grpSpPr>
        <p:sp>
          <p:nvSpPr>
            <p:cNvPr id="614" name="Google Shape;614;p28"/>
            <p:cNvSpPr/>
            <p:nvPr/>
          </p:nvSpPr>
          <p:spPr>
            <a:xfrm rot="-5400000">
              <a:off x="5783407" y="2366076"/>
              <a:ext cx="682200" cy="752700"/>
            </a:xfrm>
            <a:prstGeom prst="flowChartDelay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 rot="-5400000">
              <a:off x="5465832" y="3355123"/>
              <a:ext cx="1317300" cy="752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" name="Google Shape;616;p28"/>
          <p:cNvSpPr txBox="1"/>
          <p:nvPr/>
        </p:nvSpPr>
        <p:spPr>
          <a:xfrm>
            <a:off x="4720175" y="3365575"/>
            <a:ext cx="836100" cy="18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-0.71</a:t>
            </a:r>
            <a:endParaRPr sz="2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17" name="Google Shape;617;p28"/>
          <p:cNvGrpSpPr/>
          <p:nvPr/>
        </p:nvGrpSpPr>
        <p:grpSpPr>
          <a:xfrm rot="5400000">
            <a:off x="6397326" y="2617892"/>
            <a:ext cx="469173" cy="1682920"/>
            <a:chOff x="5748132" y="2401326"/>
            <a:chExt cx="752725" cy="1988797"/>
          </a:xfrm>
        </p:grpSpPr>
        <p:sp>
          <p:nvSpPr>
            <p:cNvPr id="618" name="Google Shape;618;p28"/>
            <p:cNvSpPr/>
            <p:nvPr/>
          </p:nvSpPr>
          <p:spPr>
            <a:xfrm rot="-5400000">
              <a:off x="5783407" y="2366076"/>
              <a:ext cx="682200" cy="752700"/>
            </a:xfrm>
            <a:prstGeom prst="flowChartDelay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 rot="-5400000">
              <a:off x="5465832" y="3355123"/>
              <a:ext cx="1317300" cy="752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0" name="Google Shape;620;p28"/>
          <p:cNvSpPr txBox="1"/>
          <p:nvPr/>
        </p:nvSpPr>
        <p:spPr>
          <a:xfrm>
            <a:off x="5796800" y="3334200"/>
            <a:ext cx="1186500" cy="18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+0.71</a:t>
            </a:r>
            <a:endParaRPr sz="2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21" name="Google Shape;621;p28"/>
          <p:cNvGrpSpPr/>
          <p:nvPr/>
        </p:nvGrpSpPr>
        <p:grpSpPr>
          <a:xfrm rot="-5400000">
            <a:off x="4300777" y="2999260"/>
            <a:ext cx="469173" cy="2125229"/>
            <a:chOff x="5748132" y="2401326"/>
            <a:chExt cx="752725" cy="1988797"/>
          </a:xfrm>
        </p:grpSpPr>
        <p:sp>
          <p:nvSpPr>
            <p:cNvPr id="622" name="Google Shape;622;p28"/>
            <p:cNvSpPr/>
            <p:nvPr/>
          </p:nvSpPr>
          <p:spPr>
            <a:xfrm rot="-5400000">
              <a:off x="5783407" y="2366076"/>
              <a:ext cx="682200" cy="752700"/>
            </a:xfrm>
            <a:prstGeom prst="flowChartDelay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 rot="-5400000">
              <a:off x="5465832" y="3355123"/>
              <a:ext cx="1317300" cy="752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4" name="Google Shape;624;p28"/>
          <p:cNvSpPr txBox="1"/>
          <p:nvPr/>
        </p:nvSpPr>
        <p:spPr>
          <a:xfrm>
            <a:off x="4667500" y="3975400"/>
            <a:ext cx="1314900" cy="1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-0.828</a:t>
            </a:r>
            <a:endParaRPr sz="2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25" name="Google Shape;625;p28"/>
          <p:cNvGrpSpPr/>
          <p:nvPr/>
        </p:nvGrpSpPr>
        <p:grpSpPr>
          <a:xfrm rot="5400000">
            <a:off x="6595673" y="2999260"/>
            <a:ext cx="469173" cy="2125229"/>
            <a:chOff x="5748132" y="2401326"/>
            <a:chExt cx="752725" cy="1988797"/>
          </a:xfrm>
        </p:grpSpPr>
        <p:sp>
          <p:nvSpPr>
            <p:cNvPr id="626" name="Google Shape;626;p28"/>
            <p:cNvSpPr/>
            <p:nvPr/>
          </p:nvSpPr>
          <p:spPr>
            <a:xfrm rot="-5400000">
              <a:off x="5783407" y="2366076"/>
              <a:ext cx="682200" cy="752700"/>
            </a:xfrm>
            <a:prstGeom prst="flowChartDelay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  <a:highlight>
                  <a:schemeClr val="accent4"/>
                </a:highlight>
              </a:endParaRPr>
            </a:p>
          </p:txBody>
        </p:sp>
        <p:sp>
          <p:nvSpPr>
            <p:cNvPr id="627" name="Google Shape;627;p28"/>
            <p:cNvSpPr/>
            <p:nvPr/>
          </p:nvSpPr>
          <p:spPr>
            <a:xfrm rot="-5400000">
              <a:off x="5465832" y="3355123"/>
              <a:ext cx="1317300" cy="752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  <a:highlight>
                  <a:schemeClr val="accent4"/>
                </a:highlight>
              </a:endParaRPr>
            </a:p>
          </p:txBody>
        </p:sp>
      </p:grpSp>
      <p:sp>
        <p:nvSpPr>
          <p:cNvPr id="628" name="Google Shape;628;p28"/>
          <p:cNvSpPr txBox="1"/>
          <p:nvPr/>
        </p:nvSpPr>
        <p:spPr>
          <a:xfrm>
            <a:off x="5774075" y="3968478"/>
            <a:ext cx="1511100" cy="18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+0.828</a:t>
            </a:r>
            <a:endParaRPr sz="2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9" name="Google Shape;629;p28"/>
          <p:cNvSpPr txBox="1"/>
          <p:nvPr/>
        </p:nvSpPr>
        <p:spPr>
          <a:xfrm>
            <a:off x="860025" y="1997925"/>
            <a:ext cx="17652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Hot-deck media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0" name="Google Shape;630;p28"/>
          <p:cNvSpPr txBox="1"/>
          <p:nvPr/>
        </p:nvSpPr>
        <p:spPr>
          <a:xfrm>
            <a:off x="631422" y="2628225"/>
            <a:ext cx="22239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Hot-deck aleatorio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1" name="Google Shape;631;p28"/>
          <p:cNvSpPr txBox="1"/>
          <p:nvPr/>
        </p:nvSpPr>
        <p:spPr>
          <a:xfrm>
            <a:off x="924156" y="32479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Media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2" name="Google Shape;632;p28"/>
          <p:cNvSpPr txBox="1"/>
          <p:nvPr/>
        </p:nvSpPr>
        <p:spPr>
          <a:xfrm>
            <a:off x="891556" y="381912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Mediana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9"/>
          <p:cNvSpPr txBox="1"/>
          <p:nvPr/>
        </p:nvSpPr>
        <p:spPr>
          <a:xfrm>
            <a:off x="924156" y="199792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Hot-deck min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8" name="Google Shape;638;p29"/>
          <p:cNvSpPr txBox="1"/>
          <p:nvPr/>
        </p:nvSpPr>
        <p:spPr>
          <a:xfrm>
            <a:off x="3520550" y="703825"/>
            <a:ext cx="47661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Error de estimación para la desv. estándar</a:t>
            </a:r>
            <a:endParaRPr sz="20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39" name="Google Shape;639;p29"/>
          <p:cNvGrpSpPr/>
          <p:nvPr/>
        </p:nvGrpSpPr>
        <p:grpSpPr>
          <a:xfrm rot="-5400000">
            <a:off x="4748059" y="1014379"/>
            <a:ext cx="514337" cy="1247771"/>
            <a:chOff x="5748132" y="2401326"/>
            <a:chExt cx="752725" cy="1988797"/>
          </a:xfrm>
        </p:grpSpPr>
        <p:sp>
          <p:nvSpPr>
            <p:cNvPr id="640" name="Google Shape;640;p29"/>
            <p:cNvSpPr/>
            <p:nvPr/>
          </p:nvSpPr>
          <p:spPr>
            <a:xfrm rot="-5400000">
              <a:off x="5783407" y="2366076"/>
              <a:ext cx="682200" cy="752700"/>
            </a:xfrm>
            <a:prstGeom prst="flowChartDelay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9"/>
            <p:cNvSpPr/>
            <p:nvPr/>
          </p:nvSpPr>
          <p:spPr>
            <a:xfrm rot="-5400000">
              <a:off x="5465832" y="3355123"/>
              <a:ext cx="1317300" cy="752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642;p29"/>
          <p:cNvSpPr txBox="1"/>
          <p:nvPr/>
        </p:nvSpPr>
        <p:spPr>
          <a:xfrm>
            <a:off x="4725999" y="1518225"/>
            <a:ext cx="999000" cy="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-1.66</a:t>
            </a:r>
            <a:endParaRPr sz="2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43" name="Google Shape;643;p29"/>
          <p:cNvGrpSpPr/>
          <p:nvPr/>
        </p:nvGrpSpPr>
        <p:grpSpPr>
          <a:xfrm rot="5400000">
            <a:off x="6155429" y="995113"/>
            <a:ext cx="514337" cy="1261295"/>
            <a:chOff x="5748132" y="2401326"/>
            <a:chExt cx="752725" cy="1988797"/>
          </a:xfrm>
        </p:grpSpPr>
        <p:sp>
          <p:nvSpPr>
            <p:cNvPr id="644" name="Google Shape;644;p29"/>
            <p:cNvSpPr/>
            <p:nvPr/>
          </p:nvSpPr>
          <p:spPr>
            <a:xfrm rot="-5400000">
              <a:off x="5783407" y="2366076"/>
              <a:ext cx="682200" cy="752700"/>
            </a:xfrm>
            <a:prstGeom prst="flowChartDelay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 rot="-5400000">
              <a:off x="5465832" y="3355123"/>
              <a:ext cx="1317300" cy="752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6" name="Google Shape;646;p29"/>
          <p:cNvSpPr txBox="1"/>
          <p:nvPr/>
        </p:nvSpPr>
        <p:spPr>
          <a:xfrm>
            <a:off x="5774400" y="1535750"/>
            <a:ext cx="1186500" cy="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+1.66</a:t>
            </a:r>
            <a:endParaRPr sz="2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47" name="Google Shape;647;p29"/>
          <p:cNvGrpSpPr/>
          <p:nvPr/>
        </p:nvGrpSpPr>
        <p:grpSpPr>
          <a:xfrm rot="-5400000">
            <a:off x="4675402" y="1522095"/>
            <a:ext cx="477905" cy="1429547"/>
            <a:chOff x="5748132" y="2401326"/>
            <a:chExt cx="752725" cy="1988797"/>
          </a:xfrm>
        </p:grpSpPr>
        <p:sp>
          <p:nvSpPr>
            <p:cNvPr id="648" name="Google Shape;648;p29"/>
            <p:cNvSpPr/>
            <p:nvPr/>
          </p:nvSpPr>
          <p:spPr>
            <a:xfrm rot="-5400000">
              <a:off x="5783407" y="2366076"/>
              <a:ext cx="682200" cy="752700"/>
            </a:xfrm>
            <a:prstGeom prst="flowChartDelay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9"/>
            <p:cNvSpPr/>
            <p:nvPr/>
          </p:nvSpPr>
          <p:spPr>
            <a:xfrm rot="-5400000">
              <a:off x="5465832" y="3355123"/>
              <a:ext cx="1317300" cy="752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" name="Google Shape;650;p29"/>
          <p:cNvSpPr txBox="1"/>
          <p:nvPr/>
        </p:nvSpPr>
        <p:spPr>
          <a:xfrm>
            <a:off x="4653405" y="2141654"/>
            <a:ext cx="11442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-1.677</a:t>
            </a:r>
            <a:endParaRPr sz="2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51" name="Google Shape;651;p29"/>
          <p:cNvGrpSpPr/>
          <p:nvPr/>
        </p:nvGrpSpPr>
        <p:grpSpPr>
          <a:xfrm rot="5400000">
            <a:off x="6257861" y="1514651"/>
            <a:ext cx="477905" cy="1444861"/>
            <a:chOff x="5748132" y="2401326"/>
            <a:chExt cx="752725" cy="1988797"/>
          </a:xfrm>
        </p:grpSpPr>
        <p:sp>
          <p:nvSpPr>
            <p:cNvPr id="652" name="Google Shape;652;p29"/>
            <p:cNvSpPr/>
            <p:nvPr/>
          </p:nvSpPr>
          <p:spPr>
            <a:xfrm rot="-5400000">
              <a:off x="5783407" y="2366076"/>
              <a:ext cx="682200" cy="752700"/>
            </a:xfrm>
            <a:prstGeom prst="flowChartDelay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9"/>
            <p:cNvSpPr/>
            <p:nvPr/>
          </p:nvSpPr>
          <p:spPr>
            <a:xfrm rot="-5400000">
              <a:off x="5465832" y="3355123"/>
              <a:ext cx="1317300" cy="752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29"/>
          <p:cNvSpPr txBox="1"/>
          <p:nvPr/>
        </p:nvSpPr>
        <p:spPr>
          <a:xfrm>
            <a:off x="5758402" y="2152981"/>
            <a:ext cx="11262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+1.677</a:t>
            </a:r>
            <a:endParaRPr sz="2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55" name="Google Shape;655;p29"/>
          <p:cNvGrpSpPr/>
          <p:nvPr/>
        </p:nvGrpSpPr>
        <p:grpSpPr>
          <a:xfrm rot="-5400000">
            <a:off x="4566411" y="2044836"/>
            <a:ext cx="469173" cy="1609136"/>
            <a:chOff x="5748132" y="2401326"/>
            <a:chExt cx="752725" cy="1988797"/>
          </a:xfrm>
        </p:grpSpPr>
        <p:sp>
          <p:nvSpPr>
            <p:cNvPr id="656" name="Google Shape;656;p29"/>
            <p:cNvSpPr/>
            <p:nvPr/>
          </p:nvSpPr>
          <p:spPr>
            <a:xfrm rot="-5400000">
              <a:off x="5783407" y="2366076"/>
              <a:ext cx="682200" cy="752700"/>
            </a:xfrm>
            <a:prstGeom prst="flowChartDelay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9"/>
            <p:cNvSpPr/>
            <p:nvPr/>
          </p:nvSpPr>
          <p:spPr>
            <a:xfrm rot="-5400000">
              <a:off x="5465832" y="3355123"/>
              <a:ext cx="1317300" cy="752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" name="Google Shape;658;p29"/>
          <p:cNvSpPr txBox="1"/>
          <p:nvPr/>
        </p:nvSpPr>
        <p:spPr>
          <a:xfrm>
            <a:off x="4629808" y="2755975"/>
            <a:ext cx="1144200" cy="1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-1.776</a:t>
            </a:r>
            <a:endParaRPr sz="2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59" name="Google Shape;659;p29"/>
          <p:cNvGrpSpPr/>
          <p:nvPr/>
        </p:nvGrpSpPr>
        <p:grpSpPr>
          <a:xfrm rot="5400000">
            <a:off x="6360415" y="2054080"/>
            <a:ext cx="469173" cy="1609136"/>
            <a:chOff x="5748132" y="2401326"/>
            <a:chExt cx="752725" cy="1988797"/>
          </a:xfrm>
        </p:grpSpPr>
        <p:sp>
          <p:nvSpPr>
            <p:cNvPr id="660" name="Google Shape;660;p29"/>
            <p:cNvSpPr/>
            <p:nvPr/>
          </p:nvSpPr>
          <p:spPr>
            <a:xfrm rot="-5400000">
              <a:off x="5783407" y="2366076"/>
              <a:ext cx="682200" cy="752700"/>
            </a:xfrm>
            <a:prstGeom prst="flowChartDelay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9"/>
            <p:cNvSpPr/>
            <p:nvPr/>
          </p:nvSpPr>
          <p:spPr>
            <a:xfrm rot="-5400000">
              <a:off x="5465832" y="3355123"/>
              <a:ext cx="1317300" cy="752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29"/>
          <p:cNvSpPr txBox="1"/>
          <p:nvPr/>
        </p:nvSpPr>
        <p:spPr>
          <a:xfrm>
            <a:off x="5774395" y="2764908"/>
            <a:ext cx="1144200" cy="1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+1.776</a:t>
            </a:r>
            <a:endParaRPr sz="2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63" name="Google Shape;663;p29"/>
          <p:cNvGrpSpPr/>
          <p:nvPr/>
        </p:nvGrpSpPr>
        <p:grpSpPr>
          <a:xfrm rot="-5400000">
            <a:off x="4521926" y="2617916"/>
            <a:ext cx="469173" cy="1682920"/>
            <a:chOff x="5748132" y="2401326"/>
            <a:chExt cx="752725" cy="1988797"/>
          </a:xfrm>
        </p:grpSpPr>
        <p:sp>
          <p:nvSpPr>
            <p:cNvPr id="664" name="Google Shape;664;p29"/>
            <p:cNvSpPr/>
            <p:nvPr/>
          </p:nvSpPr>
          <p:spPr>
            <a:xfrm rot="-5400000">
              <a:off x="5783407" y="2366076"/>
              <a:ext cx="682200" cy="752700"/>
            </a:xfrm>
            <a:prstGeom prst="flowChartDelay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9"/>
            <p:cNvSpPr/>
            <p:nvPr/>
          </p:nvSpPr>
          <p:spPr>
            <a:xfrm rot="-5400000">
              <a:off x="5465832" y="3355123"/>
              <a:ext cx="1317300" cy="752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6" name="Google Shape;666;p29"/>
          <p:cNvSpPr txBox="1"/>
          <p:nvPr/>
        </p:nvSpPr>
        <p:spPr>
          <a:xfrm>
            <a:off x="4577378" y="3365586"/>
            <a:ext cx="1196700" cy="1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-1.778</a:t>
            </a:r>
            <a:endParaRPr sz="2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67" name="Google Shape;667;p29"/>
          <p:cNvGrpSpPr/>
          <p:nvPr/>
        </p:nvGrpSpPr>
        <p:grpSpPr>
          <a:xfrm rot="5400000">
            <a:off x="6397326" y="2617892"/>
            <a:ext cx="469173" cy="1682920"/>
            <a:chOff x="5748132" y="2401326"/>
            <a:chExt cx="752725" cy="1988797"/>
          </a:xfrm>
        </p:grpSpPr>
        <p:sp>
          <p:nvSpPr>
            <p:cNvPr id="668" name="Google Shape;668;p29"/>
            <p:cNvSpPr/>
            <p:nvPr/>
          </p:nvSpPr>
          <p:spPr>
            <a:xfrm rot="-5400000">
              <a:off x="5783407" y="2366076"/>
              <a:ext cx="682200" cy="752700"/>
            </a:xfrm>
            <a:prstGeom prst="flowChartDelay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9"/>
            <p:cNvSpPr/>
            <p:nvPr/>
          </p:nvSpPr>
          <p:spPr>
            <a:xfrm rot="-5400000">
              <a:off x="5465832" y="3355123"/>
              <a:ext cx="1317300" cy="752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29"/>
          <p:cNvSpPr txBox="1"/>
          <p:nvPr/>
        </p:nvSpPr>
        <p:spPr>
          <a:xfrm>
            <a:off x="5786598" y="3334193"/>
            <a:ext cx="1196700" cy="1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+1.778</a:t>
            </a:r>
            <a:endParaRPr sz="2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71" name="Google Shape;671;p29"/>
          <p:cNvSpPr txBox="1"/>
          <p:nvPr/>
        </p:nvSpPr>
        <p:spPr>
          <a:xfrm>
            <a:off x="860775" y="1421325"/>
            <a:ext cx="17652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Hot-deck media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72" name="Google Shape;672;p29"/>
          <p:cNvSpPr txBox="1"/>
          <p:nvPr/>
        </p:nvSpPr>
        <p:spPr>
          <a:xfrm>
            <a:off x="631422" y="3237825"/>
            <a:ext cx="22239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Hot-deck aleatorio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73" name="Google Shape;673;p29"/>
          <p:cNvSpPr txBox="1"/>
          <p:nvPr/>
        </p:nvSpPr>
        <p:spPr>
          <a:xfrm>
            <a:off x="924156" y="26383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Media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74" name="Google Shape;674;p29"/>
          <p:cNvSpPr txBox="1"/>
          <p:nvPr/>
        </p:nvSpPr>
        <p:spPr>
          <a:xfrm>
            <a:off x="891556" y="381912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Mediana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75" name="Google Shape;675;p29"/>
          <p:cNvGrpSpPr/>
          <p:nvPr/>
        </p:nvGrpSpPr>
        <p:grpSpPr>
          <a:xfrm rot="-5400000">
            <a:off x="4521926" y="3227516"/>
            <a:ext cx="469173" cy="1682920"/>
            <a:chOff x="5748132" y="2401326"/>
            <a:chExt cx="752725" cy="1988797"/>
          </a:xfrm>
        </p:grpSpPr>
        <p:sp>
          <p:nvSpPr>
            <p:cNvPr id="676" name="Google Shape;676;p29"/>
            <p:cNvSpPr/>
            <p:nvPr/>
          </p:nvSpPr>
          <p:spPr>
            <a:xfrm rot="-5400000">
              <a:off x="5783407" y="2366076"/>
              <a:ext cx="682200" cy="752700"/>
            </a:xfrm>
            <a:prstGeom prst="flowChartDelay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 rot="-5400000">
              <a:off x="5465832" y="3355123"/>
              <a:ext cx="1317300" cy="752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" name="Google Shape;678;p29"/>
          <p:cNvSpPr txBox="1"/>
          <p:nvPr/>
        </p:nvSpPr>
        <p:spPr>
          <a:xfrm>
            <a:off x="4577378" y="3975186"/>
            <a:ext cx="1196700" cy="1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-1.778</a:t>
            </a:r>
            <a:endParaRPr sz="2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79" name="Google Shape;679;p29"/>
          <p:cNvGrpSpPr/>
          <p:nvPr/>
        </p:nvGrpSpPr>
        <p:grpSpPr>
          <a:xfrm rot="5400000">
            <a:off x="6397326" y="3227492"/>
            <a:ext cx="469173" cy="1682920"/>
            <a:chOff x="5748132" y="2401326"/>
            <a:chExt cx="752725" cy="1988797"/>
          </a:xfrm>
        </p:grpSpPr>
        <p:sp>
          <p:nvSpPr>
            <p:cNvPr id="680" name="Google Shape;680;p29"/>
            <p:cNvSpPr/>
            <p:nvPr/>
          </p:nvSpPr>
          <p:spPr>
            <a:xfrm rot="-5400000">
              <a:off x="5783407" y="2366076"/>
              <a:ext cx="682200" cy="752700"/>
            </a:xfrm>
            <a:prstGeom prst="flowChartDelay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 rot="-5400000">
              <a:off x="5465832" y="3355123"/>
              <a:ext cx="1317300" cy="752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29"/>
          <p:cNvSpPr txBox="1"/>
          <p:nvPr/>
        </p:nvSpPr>
        <p:spPr>
          <a:xfrm>
            <a:off x="5786598" y="3943793"/>
            <a:ext cx="1196700" cy="1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+1.778</a:t>
            </a:r>
            <a:endParaRPr sz="2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0"/>
          <p:cNvSpPr txBox="1">
            <a:spLocks noGrp="1"/>
          </p:cNvSpPr>
          <p:nvPr>
            <p:ph type="title"/>
          </p:nvPr>
        </p:nvSpPr>
        <p:spPr>
          <a:xfrm>
            <a:off x="2445375" y="2017275"/>
            <a:ext cx="44184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accent3"/>
                </a:solidFill>
              </a:rPr>
              <a:t>Análisis exploratorio</a:t>
            </a:r>
            <a:endParaRPr sz="4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945" y="275625"/>
            <a:ext cx="6398054" cy="44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700" y="295025"/>
            <a:ext cx="6539800" cy="45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300" y="366800"/>
            <a:ext cx="6933416" cy="42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776" y="311937"/>
            <a:ext cx="6491200" cy="45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1430850" y="2029150"/>
            <a:ext cx="62823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>
                <a:solidFill>
                  <a:schemeClr val="accent3"/>
                </a:solidFill>
              </a:rPr>
              <a:t>Estudio convulsiones</a:t>
            </a:r>
            <a:endParaRPr sz="49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5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Resumen datos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3" name="Google Shape;7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425" y="1133025"/>
            <a:ext cx="7971175" cy="35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6"/>
          <p:cNvSpPr txBox="1">
            <a:spLocks noGrp="1"/>
          </p:cNvSpPr>
          <p:nvPr>
            <p:ph type="title"/>
          </p:nvPr>
        </p:nvSpPr>
        <p:spPr>
          <a:xfrm>
            <a:off x="2294075" y="2017300"/>
            <a:ext cx="48390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accent3"/>
                </a:solidFill>
              </a:rPr>
              <a:t>Modelamiento</a:t>
            </a:r>
            <a:endParaRPr sz="4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7"/>
          <p:cNvSpPr txBox="1">
            <a:spLocks noGrp="1"/>
          </p:cNvSpPr>
          <p:nvPr>
            <p:ph type="title"/>
          </p:nvPr>
        </p:nvSpPr>
        <p:spPr>
          <a:xfrm>
            <a:off x="457200" y="1656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Modelo Lineal Generalizado (GLM)</a:t>
            </a:r>
            <a:endParaRPr/>
          </a:p>
        </p:txBody>
      </p:sp>
      <p:graphicFrame>
        <p:nvGraphicFramePr>
          <p:cNvPr id="724" name="Google Shape;724;p37"/>
          <p:cNvGraphicFramePr/>
          <p:nvPr/>
        </p:nvGraphicFramePr>
        <p:xfrm>
          <a:off x="1981200" y="93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{CD9228DB-B170-43C8-99BC-398C49715CA2}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Formula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y_i ~ tratamiento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Familia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Poisson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Link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25" name="Google Shape;725;p37"/>
          <p:cNvGraphicFramePr/>
          <p:nvPr/>
        </p:nvGraphicFramePr>
        <p:xfrm>
          <a:off x="1905200" y="2916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{CD9228DB-B170-43C8-99BC-398C49715CA2}</a:tableStyleId>
              </a:tblPr>
              <a:tblGrid>
                <a:gridCol w="12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Estimación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Estadístico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Valor-p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Intercepto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2,1091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64,08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&lt;2ˣ10</a:t>
                      </a:r>
                      <a:r>
                        <a:rPr lang="en-GB" baseline="30000"/>
                        <a:t>-16</a:t>
                      </a:r>
                      <a:endParaRPr baseline="30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tratamiento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-0,0521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-1,13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0.26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8"/>
          <p:cNvSpPr txBox="1">
            <a:spLocks noGrp="1"/>
          </p:cNvSpPr>
          <p:nvPr>
            <p:ph type="title"/>
          </p:nvPr>
        </p:nvSpPr>
        <p:spPr>
          <a:xfrm>
            <a:off x="457200" y="1656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Modelo Lineal Generalizado (GLM)</a:t>
            </a:r>
            <a:endParaRPr/>
          </a:p>
        </p:txBody>
      </p:sp>
      <p:graphicFrame>
        <p:nvGraphicFramePr>
          <p:cNvPr id="731" name="Google Shape;731;p38"/>
          <p:cNvGraphicFramePr/>
          <p:nvPr/>
        </p:nvGraphicFramePr>
        <p:xfrm>
          <a:off x="1981200" y="93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{CD9228DB-B170-43C8-99BC-398C49715CA2}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Formula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y_i ~ base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Familia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Poisson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Link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32" name="Google Shape;732;p38"/>
          <p:cNvGraphicFramePr/>
          <p:nvPr/>
        </p:nvGraphicFramePr>
        <p:xfrm>
          <a:off x="1905200" y="2916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{CD9228DB-B170-43C8-99BC-398C49715CA2}</a:tableStyleId>
              </a:tblPr>
              <a:tblGrid>
                <a:gridCol w="12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Estimación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Estadístico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Valor-p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Intercepto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1.146604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30.9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&lt;2ˣ10</a:t>
                      </a:r>
                      <a:r>
                        <a:rPr lang="en-GB" baseline="30000"/>
                        <a:t>-16</a:t>
                      </a:r>
                      <a:endParaRPr baseline="30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base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0.021485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45.6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&lt;2ˣ10</a:t>
                      </a:r>
                      <a:r>
                        <a:rPr lang="en-GB" baseline="30000"/>
                        <a:t>-16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9"/>
          <p:cNvSpPr txBox="1">
            <a:spLocks noGrp="1"/>
          </p:cNvSpPr>
          <p:nvPr>
            <p:ph type="title"/>
          </p:nvPr>
        </p:nvSpPr>
        <p:spPr>
          <a:xfrm>
            <a:off x="457200" y="1656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Modelo Lineal Generalizado (GLM)</a:t>
            </a:r>
            <a:endParaRPr/>
          </a:p>
        </p:txBody>
      </p:sp>
      <p:graphicFrame>
        <p:nvGraphicFramePr>
          <p:cNvPr id="738" name="Google Shape;738;p39"/>
          <p:cNvGraphicFramePr/>
          <p:nvPr/>
        </p:nvGraphicFramePr>
        <p:xfrm>
          <a:off x="1981200" y="93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{CD9228DB-B170-43C8-99BC-398C49715CA2}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Formula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y_i ~ edad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Familia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Poisson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Link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39" name="Google Shape;739;p39"/>
          <p:cNvGraphicFramePr/>
          <p:nvPr/>
        </p:nvGraphicFramePr>
        <p:xfrm>
          <a:off x="1905200" y="2916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{CD9228DB-B170-43C8-99BC-398C49715CA2}</a:tableStyleId>
              </a:tblPr>
              <a:tblGrid>
                <a:gridCol w="12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Estimación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Estadístico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Valor-p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Intercepto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2,38064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25.80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&lt;2ˣ10</a:t>
                      </a:r>
                      <a:r>
                        <a:rPr lang="en-GB" baseline="30000"/>
                        <a:t>-16</a:t>
                      </a:r>
                      <a:endParaRPr baseline="30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edad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-0,01045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-3,31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0,00094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0"/>
          <p:cNvSpPr txBox="1">
            <a:spLocks noGrp="1"/>
          </p:cNvSpPr>
          <p:nvPr>
            <p:ph type="title"/>
          </p:nvPr>
        </p:nvSpPr>
        <p:spPr>
          <a:xfrm>
            <a:off x="1646400" y="1881600"/>
            <a:ext cx="5851200" cy="7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accent3"/>
                </a:solidFill>
              </a:rPr>
              <a:t>Modelo completo</a:t>
            </a:r>
            <a:endParaRPr sz="400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1"/>
          <p:cNvSpPr txBox="1">
            <a:spLocks noGrp="1"/>
          </p:cNvSpPr>
          <p:nvPr>
            <p:ph type="title"/>
          </p:nvPr>
        </p:nvSpPr>
        <p:spPr>
          <a:xfrm>
            <a:off x="457200" y="82575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Modelo Lineal Generalizado (GLM)</a:t>
            </a:r>
            <a:endParaRPr/>
          </a:p>
        </p:txBody>
      </p:sp>
      <p:graphicFrame>
        <p:nvGraphicFramePr>
          <p:cNvPr id="750" name="Google Shape;750;p41"/>
          <p:cNvGraphicFramePr/>
          <p:nvPr/>
        </p:nvGraphicFramePr>
        <p:xfrm>
          <a:off x="1860075" y="19335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{CD9228DB-B170-43C8-99BC-398C49715CA2}</a:tableStyleId>
              </a:tblPr>
              <a:tblGrid>
                <a:gridCol w="212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Estimación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Estadístico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Valor-p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Intercepto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-0,043164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-0,35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0,72792</a:t>
                      </a:r>
                      <a:endParaRPr baseline="30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base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0,022816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44,21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&lt;2ˣ10</a:t>
                      </a:r>
                      <a:r>
                        <a:rPr lang="en-GB" baseline="30000"/>
                        <a:t>-16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Tratamiento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-0,161190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-3,41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0,00064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semana2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-0,037504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-0,58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0,56130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semana3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0,055680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0,88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0,37741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semana4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-0,161677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-2,42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0,01535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edad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0,019190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44,21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&lt;1,4ˣ10</a:t>
                      </a:r>
                      <a:r>
                        <a:rPr lang="en-GB" baseline="30000"/>
                        <a:t>-8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51" name="Google Shape;751;p41"/>
          <p:cNvGraphicFramePr/>
          <p:nvPr/>
        </p:nvGraphicFramePr>
        <p:xfrm>
          <a:off x="457188" y="66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{CD9228DB-B170-43C8-99BC-398C49715CA2}</a:tableStyleId>
              </a:tblPr>
              <a:tblGrid>
                <a:gridCol w="199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Formula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y_i ~ base + tratamiento + edad + semana + off_set(log(tiempo))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Familia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Poisson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Link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2"/>
          <p:cNvSpPr txBox="1">
            <a:spLocks noGrp="1"/>
          </p:cNvSpPr>
          <p:nvPr>
            <p:ph type="title"/>
          </p:nvPr>
        </p:nvSpPr>
        <p:spPr>
          <a:xfrm>
            <a:off x="1646400" y="1881600"/>
            <a:ext cx="5851200" cy="13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accent3"/>
                </a:solidFill>
              </a:rPr>
              <a:t>Probando modelos con efecto aleatorio</a:t>
            </a:r>
            <a:endParaRPr sz="4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3"/>
          <p:cNvSpPr txBox="1">
            <a:spLocks noGrp="1"/>
          </p:cNvSpPr>
          <p:nvPr>
            <p:ph type="title"/>
          </p:nvPr>
        </p:nvSpPr>
        <p:spPr>
          <a:xfrm>
            <a:off x="457200" y="1656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Modelo Mixto Generalizado (GLMER)</a:t>
            </a:r>
            <a:endParaRPr/>
          </a:p>
        </p:txBody>
      </p:sp>
      <p:graphicFrame>
        <p:nvGraphicFramePr>
          <p:cNvPr id="762" name="Google Shape;762;p43"/>
          <p:cNvGraphicFramePr/>
          <p:nvPr/>
        </p:nvGraphicFramePr>
        <p:xfrm>
          <a:off x="891263" y="80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{CD9228DB-B170-43C8-99BC-398C49715CA2}</a:tableStyleId>
              </a:tblPr>
              <a:tblGrid>
                <a:gridCol w="141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Formula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y_i ~ log(base) ⨯ tratamiento + log(edad) + (1|ID) + off_set(log(tiempo))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Familia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Poisson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Link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63" name="Google Shape;763;p43"/>
          <p:cNvGraphicFramePr/>
          <p:nvPr/>
        </p:nvGraphicFramePr>
        <p:xfrm>
          <a:off x="1860075" y="250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{CD9228DB-B170-43C8-99BC-398C49715CA2}</a:tableStyleId>
              </a:tblPr>
              <a:tblGrid>
                <a:gridCol w="212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Estimación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Estadístico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Valor-p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Intercepto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-3,610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-3,36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0,00079</a:t>
                      </a:r>
                      <a:endParaRPr baseline="30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Log(base)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0,896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7,00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&lt;2ˣ10</a:t>
                      </a:r>
                      <a:r>
                        <a:rPr lang="en-GB" baseline="30000"/>
                        <a:t>-16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Tratamiento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-1,268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-1,94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0,05183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Log(edad)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0,561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1,88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0,06077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Log(base:tratamiento)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0,302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1,54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0,12472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4"/>
          <p:cNvSpPr txBox="1">
            <a:spLocks noGrp="1"/>
          </p:cNvSpPr>
          <p:nvPr>
            <p:ph type="title"/>
          </p:nvPr>
        </p:nvSpPr>
        <p:spPr>
          <a:xfrm>
            <a:off x="457200" y="1656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Modelo Mixto Generalizado (GLMER)</a:t>
            </a:r>
            <a:endParaRPr/>
          </a:p>
        </p:txBody>
      </p:sp>
      <p:graphicFrame>
        <p:nvGraphicFramePr>
          <p:cNvPr id="769" name="Google Shape;769;p44"/>
          <p:cNvGraphicFramePr/>
          <p:nvPr/>
        </p:nvGraphicFramePr>
        <p:xfrm>
          <a:off x="891263" y="80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{CD9228DB-B170-43C8-99BC-398C49715CA2}</a:tableStyleId>
              </a:tblPr>
              <a:tblGrid>
                <a:gridCol w="141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Formula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y_i ~ log(base) ⨯ tratamiento + log(edad) + (1 + edad|ID) + off_set(log(tiempo))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Familia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Poisson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Link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70" name="Google Shape;770;p44"/>
          <p:cNvGraphicFramePr/>
          <p:nvPr/>
        </p:nvGraphicFramePr>
        <p:xfrm>
          <a:off x="1860075" y="252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{CD9228DB-B170-43C8-99BC-398C49715CA2}</a:tableStyleId>
              </a:tblPr>
              <a:tblGrid>
                <a:gridCol w="212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Estimación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Estadístico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Valor-p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Intercepto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-3,616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-3,37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0,00074</a:t>
                      </a:r>
                      <a:endParaRPr baseline="30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Log(base)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0,896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6,82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&lt;9,1ˣ10</a:t>
                      </a:r>
                      <a:r>
                        <a:rPr lang="en-GB" baseline="30000"/>
                        <a:t>-12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Tratamiento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-1,255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-1,86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0,06263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Log(edad)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0,560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1,88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0,05983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Log(base:tratamiento)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0,298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1,47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0,14123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990038" y="797219"/>
            <a:ext cx="7163925" cy="1189978"/>
          </a:xfrm>
          <a:custGeom>
            <a:avLst/>
            <a:gdLst/>
            <a:ahLst/>
            <a:cxnLst/>
            <a:rect l="l" t="t" r="r" b="b"/>
            <a:pathLst>
              <a:path w="73720" h="62746" extrusionOk="0">
                <a:moveTo>
                  <a:pt x="401" y="1869"/>
                </a:moveTo>
                <a:cubicBezTo>
                  <a:pt x="401" y="18481"/>
                  <a:pt x="1" y="43532"/>
                  <a:pt x="1435" y="60077"/>
                </a:cubicBezTo>
                <a:cubicBezTo>
                  <a:pt x="1669" y="62746"/>
                  <a:pt x="38962" y="61745"/>
                  <a:pt x="48635" y="61745"/>
                </a:cubicBezTo>
                <a:cubicBezTo>
                  <a:pt x="65181" y="61745"/>
                  <a:pt x="72819" y="61045"/>
                  <a:pt x="72886" y="58176"/>
                </a:cubicBezTo>
                <a:cubicBezTo>
                  <a:pt x="73086" y="46201"/>
                  <a:pt x="73720" y="15145"/>
                  <a:pt x="72286" y="3236"/>
                </a:cubicBezTo>
                <a:cubicBezTo>
                  <a:pt x="71985" y="635"/>
                  <a:pt x="53872" y="635"/>
                  <a:pt x="36126" y="835"/>
                </a:cubicBezTo>
                <a:cubicBezTo>
                  <a:pt x="22050" y="968"/>
                  <a:pt x="13777" y="1"/>
                  <a:pt x="401" y="1869"/>
                </a:cubicBezTo>
                <a:close/>
              </a:path>
            </a:pathLst>
          </a:cu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8"/>
          <p:cNvSpPr/>
          <p:nvPr/>
        </p:nvSpPr>
        <p:spPr>
          <a:xfrm>
            <a:off x="1703002" y="470075"/>
            <a:ext cx="5729040" cy="464659"/>
          </a:xfrm>
          <a:custGeom>
            <a:avLst/>
            <a:gdLst/>
            <a:ahLst/>
            <a:cxnLst/>
            <a:rect l="l" t="t" r="r" b="b"/>
            <a:pathLst>
              <a:path w="79825" h="16113" extrusionOk="0">
                <a:moveTo>
                  <a:pt x="79824" y="8573"/>
                </a:moveTo>
                <a:cubicBezTo>
                  <a:pt x="79824" y="12710"/>
                  <a:pt x="75888" y="16112"/>
                  <a:pt x="71018" y="16112"/>
                </a:cubicBezTo>
                <a:lnTo>
                  <a:pt x="8807" y="16112"/>
                </a:lnTo>
                <a:cubicBezTo>
                  <a:pt x="3937" y="16112"/>
                  <a:pt x="1" y="12710"/>
                  <a:pt x="1" y="8573"/>
                </a:cubicBezTo>
                <a:lnTo>
                  <a:pt x="1" y="7539"/>
                </a:lnTo>
                <a:cubicBezTo>
                  <a:pt x="1" y="3370"/>
                  <a:pt x="3937" y="1"/>
                  <a:pt x="8807" y="1"/>
                </a:cubicBezTo>
                <a:lnTo>
                  <a:pt x="71018" y="1"/>
                </a:lnTo>
                <a:cubicBezTo>
                  <a:pt x="75888" y="1"/>
                  <a:pt x="79824" y="3370"/>
                  <a:pt x="79824" y="7539"/>
                </a:cubicBezTo>
                <a:close/>
              </a:path>
            </a:pathLst>
          </a:custGeom>
          <a:solidFill>
            <a:srgbClr val="5EB2F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18"/>
          <p:cNvGrpSpPr/>
          <p:nvPr/>
        </p:nvGrpSpPr>
        <p:grpSpPr>
          <a:xfrm>
            <a:off x="1703045" y="1117262"/>
            <a:ext cx="2803734" cy="652945"/>
            <a:chOff x="760475" y="2442175"/>
            <a:chExt cx="3219722" cy="846442"/>
          </a:xfrm>
        </p:grpSpPr>
        <p:sp>
          <p:nvSpPr>
            <p:cNvPr id="81" name="Google Shape;81;p18"/>
            <p:cNvSpPr/>
            <p:nvPr/>
          </p:nvSpPr>
          <p:spPr>
            <a:xfrm>
              <a:off x="784330" y="2982287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59"/>
                    <a:pt x="632" y="422"/>
                  </a:cubicBezTo>
                  <a:cubicBezTo>
                    <a:pt x="211" y="737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734"/>
                    <a:pt x="159" y="7892"/>
                    <a:pt x="369" y="7997"/>
                  </a:cubicBezTo>
                  <a:cubicBezTo>
                    <a:pt x="474" y="8049"/>
                    <a:pt x="580" y="8076"/>
                    <a:pt x="691" y="8076"/>
                  </a:cubicBezTo>
                  <a:cubicBezTo>
                    <a:pt x="803" y="8076"/>
                    <a:pt x="921" y="8049"/>
                    <a:pt x="1053" y="7997"/>
                  </a:cubicBezTo>
                  <a:cubicBezTo>
                    <a:pt x="1263" y="7892"/>
                    <a:pt x="1369" y="7681"/>
                    <a:pt x="1369" y="7471"/>
                  </a:cubicBezTo>
                  <a:lnTo>
                    <a:pt x="1369" y="2158"/>
                  </a:lnTo>
                  <a:lnTo>
                    <a:pt x="1789" y="2158"/>
                  </a:lnTo>
                  <a:lnTo>
                    <a:pt x="1789" y="15993"/>
                  </a:lnTo>
                  <a:cubicBezTo>
                    <a:pt x="1789" y="16571"/>
                    <a:pt x="2105" y="16887"/>
                    <a:pt x="2684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72" y="7892"/>
                  </a:lnTo>
                  <a:lnTo>
                    <a:pt x="4472" y="15993"/>
                  </a:lnTo>
                  <a:cubicBezTo>
                    <a:pt x="4472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210"/>
                  </a:lnTo>
                  <a:lnTo>
                    <a:pt x="6629" y="2210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68" y="7957"/>
                    <a:pt x="7287" y="7957"/>
                  </a:cubicBezTo>
                  <a:cubicBezTo>
                    <a:pt x="7405" y="7957"/>
                    <a:pt x="7523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6" y="474"/>
                  </a:cubicBezTo>
                  <a:cubicBezTo>
                    <a:pt x="6997" y="159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8"/>
            <p:cNvSpPr/>
            <p:nvPr/>
          </p:nvSpPr>
          <p:spPr>
            <a:xfrm>
              <a:off x="823458" y="2902124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842"/>
                  </a:cubicBezTo>
                  <a:cubicBezTo>
                    <a:pt x="1" y="2316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6"/>
                    <a:pt x="3630" y="1790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211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8"/>
            <p:cNvSpPr/>
            <p:nvPr/>
          </p:nvSpPr>
          <p:spPr>
            <a:xfrm>
              <a:off x="760475" y="2522337"/>
              <a:ext cx="191831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7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2"/>
                  </a:cubicBezTo>
                  <a:cubicBezTo>
                    <a:pt x="159" y="7155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6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7" y="7155"/>
                    <a:pt x="10469" y="6892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8"/>
            <p:cNvSpPr/>
            <p:nvPr/>
          </p:nvSpPr>
          <p:spPr>
            <a:xfrm>
              <a:off x="822515" y="2442175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0" y="947"/>
                    <a:pt x="0" y="1368"/>
                    <a:pt x="0" y="1842"/>
                  </a:cubicBezTo>
                  <a:cubicBezTo>
                    <a:pt x="0" y="2368"/>
                    <a:pt x="210" y="2789"/>
                    <a:pt x="579" y="3157"/>
                  </a:cubicBezTo>
                  <a:cubicBezTo>
                    <a:pt x="894" y="3472"/>
                    <a:pt x="1368" y="3683"/>
                    <a:pt x="1841" y="3683"/>
                  </a:cubicBezTo>
                  <a:cubicBezTo>
                    <a:pt x="2367" y="3683"/>
                    <a:pt x="2788" y="3525"/>
                    <a:pt x="3156" y="3157"/>
                  </a:cubicBezTo>
                  <a:cubicBezTo>
                    <a:pt x="3472" y="2789"/>
                    <a:pt x="3682" y="2368"/>
                    <a:pt x="3682" y="1842"/>
                  </a:cubicBezTo>
                  <a:cubicBezTo>
                    <a:pt x="3682" y="1368"/>
                    <a:pt x="3525" y="947"/>
                    <a:pt x="3156" y="579"/>
                  </a:cubicBezTo>
                  <a:cubicBezTo>
                    <a:pt x="2788" y="211"/>
                    <a:pt x="2367" y="0"/>
                    <a:pt x="184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8"/>
            <p:cNvSpPr/>
            <p:nvPr/>
          </p:nvSpPr>
          <p:spPr>
            <a:xfrm>
              <a:off x="1121195" y="2982287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9" y="1"/>
                    <a:pt x="1053" y="159"/>
                    <a:pt x="632" y="422"/>
                  </a:cubicBezTo>
                  <a:cubicBezTo>
                    <a:pt x="211" y="737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734"/>
                    <a:pt x="106" y="7892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2"/>
                    <a:pt x="1316" y="7681"/>
                    <a:pt x="1316" y="7471"/>
                  </a:cubicBezTo>
                  <a:lnTo>
                    <a:pt x="1316" y="2158"/>
                  </a:lnTo>
                  <a:lnTo>
                    <a:pt x="1736" y="2158"/>
                  </a:lnTo>
                  <a:lnTo>
                    <a:pt x="1736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19" y="7892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4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210"/>
                  </a:lnTo>
                  <a:lnTo>
                    <a:pt x="6629" y="2210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97" y="159"/>
                    <a:pt x="6471" y="1"/>
                    <a:pt x="5734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8"/>
            <p:cNvSpPr/>
            <p:nvPr/>
          </p:nvSpPr>
          <p:spPr>
            <a:xfrm>
              <a:off x="1159362" y="2902124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842"/>
                  </a:cubicBezTo>
                  <a:cubicBezTo>
                    <a:pt x="1" y="2316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83" y="2316"/>
                    <a:pt x="3683" y="1790"/>
                  </a:cubicBezTo>
                  <a:cubicBezTo>
                    <a:pt x="3683" y="1316"/>
                    <a:pt x="3473" y="895"/>
                    <a:pt x="3104" y="527"/>
                  </a:cubicBezTo>
                  <a:cubicBezTo>
                    <a:pt x="2789" y="211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8"/>
            <p:cNvSpPr/>
            <p:nvPr/>
          </p:nvSpPr>
          <p:spPr>
            <a:xfrm>
              <a:off x="1096379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2"/>
                  </a:cubicBezTo>
                  <a:cubicBezTo>
                    <a:pt x="211" y="7155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6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2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1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8"/>
            <p:cNvSpPr/>
            <p:nvPr/>
          </p:nvSpPr>
          <p:spPr>
            <a:xfrm>
              <a:off x="1159362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9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1458043" y="2982287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10" y="1"/>
                  </a:moveTo>
                  <a:cubicBezTo>
                    <a:pt x="1579" y="1"/>
                    <a:pt x="1000" y="159"/>
                    <a:pt x="580" y="422"/>
                  </a:cubicBezTo>
                  <a:cubicBezTo>
                    <a:pt x="211" y="737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734"/>
                    <a:pt x="106" y="7892"/>
                    <a:pt x="317" y="7997"/>
                  </a:cubicBezTo>
                  <a:cubicBezTo>
                    <a:pt x="422" y="8049"/>
                    <a:pt x="540" y="8076"/>
                    <a:pt x="659" y="8076"/>
                  </a:cubicBezTo>
                  <a:cubicBezTo>
                    <a:pt x="777" y="8076"/>
                    <a:pt x="895" y="8049"/>
                    <a:pt x="1000" y="7997"/>
                  </a:cubicBezTo>
                  <a:cubicBezTo>
                    <a:pt x="1211" y="7892"/>
                    <a:pt x="1316" y="7681"/>
                    <a:pt x="1316" y="7471"/>
                  </a:cubicBezTo>
                  <a:lnTo>
                    <a:pt x="1316" y="2158"/>
                  </a:lnTo>
                  <a:lnTo>
                    <a:pt x="1737" y="2158"/>
                  </a:lnTo>
                  <a:lnTo>
                    <a:pt x="1737" y="15993"/>
                  </a:lnTo>
                  <a:cubicBezTo>
                    <a:pt x="1737" y="16571"/>
                    <a:pt x="2053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20" y="7892"/>
                  </a:lnTo>
                  <a:lnTo>
                    <a:pt x="4420" y="15993"/>
                  </a:lnTo>
                  <a:cubicBezTo>
                    <a:pt x="4420" y="16571"/>
                    <a:pt x="4683" y="16887"/>
                    <a:pt x="5261" y="16887"/>
                  </a:cubicBezTo>
                  <a:cubicBezTo>
                    <a:pt x="5893" y="16887"/>
                    <a:pt x="6156" y="16571"/>
                    <a:pt x="6156" y="15993"/>
                  </a:cubicBezTo>
                  <a:lnTo>
                    <a:pt x="6156" y="2210"/>
                  </a:lnTo>
                  <a:lnTo>
                    <a:pt x="6577" y="2210"/>
                  </a:lnTo>
                  <a:lnTo>
                    <a:pt x="6577" y="7155"/>
                  </a:lnTo>
                  <a:cubicBezTo>
                    <a:pt x="6577" y="7471"/>
                    <a:pt x="6682" y="7681"/>
                    <a:pt x="6892" y="7839"/>
                  </a:cubicBezTo>
                  <a:cubicBezTo>
                    <a:pt x="7024" y="7918"/>
                    <a:pt x="7142" y="7957"/>
                    <a:pt x="7254" y="7957"/>
                  </a:cubicBezTo>
                  <a:cubicBezTo>
                    <a:pt x="7366" y="7957"/>
                    <a:pt x="7471" y="7918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45" y="159"/>
                    <a:pt x="6419" y="1"/>
                    <a:pt x="5735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8"/>
            <p:cNvSpPr/>
            <p:nvPr/>
          </p:nvSpPr>
          <p:spPr>
            <a:xfrm>
              <a:off x="1496228" y="2902124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789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842"/>
                  </a:cubicBezTo>
                  <a:cubicBezTo>
                    <a:pt x="0" y="2316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6"/>
                    <a:pt x="3630" y="1790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36" y="211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1433245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1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2"/>
                  </a:cubicBezTo>
                  <a:cubicBezTo>
                    <a:pt x="211" y="7155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09" y="2052"/>
                    <a:pt x="3314" y="2052"/>
                  </a:cubicBezTo>
                  <a:cubicBezTo>
                    <a:pt x="3420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8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6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6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6" y="6786"/>
                  </a:lnTo>
                  <a:cubicBezTo>
                    <a:pt x="9311" y="7102"/>
                    <a:pt x="9627" y="7260"/>
                    <a:pt x="10153" y="7260"/>
                  </a:cubicBezTo>
                  <a:cubicBezTo>
                    <a:pt x="10311" y="7260"/>
                    <a:pt x="10416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8"/>
            <p:cNvSpPr/>
            <p:nvPr/>
          </p:nvSpPr>
          <p:spPr>
            <a:xfrm>
              <a:off x="1495267" y="2442175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2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1" y="947"/>
                    <a:pt x="1" y="1368"/>
                    <a:pt x="1" y="1842"/>
                  </a:cubicBezTo>
                  <a:cubicBezTo>
                    <a:pt x="1" y="2368"/>
                    <a:pt x="211" y="2789"/>
                    <a:pt x="579" y="3157"/>
                  </a:cubicBezTo>
                  <a:cubicBezTo>
                    <a:pt x="895" y="3472"/>
                    <a:pt x="1368" y="3683"/>
                    <a:pt x="1842" y="3683"/>
                  </a:cubicBezTo>
                  <a:cubicBezTo>
                    <a:pt x="2368" y="3683"/>
                    <a:pt x="2789" y="3525"/>
                    <a:pt x="3157" y="3157"/>
                  </a:cubicBezTo>
                  <a:cubicBezTo>
                    <a:pt x="3472" y="2789"/>
                    <a:pt x="3683" y="2368"/>
                    <a:pt x="3683" y="1842"/>
                  </a:cubicBezTo>
                  <a:cubicBezTo>
                    <a:pt x="3683" y="1368"/>
                    <a:pt x="3472" y="947"/>
                    <a:pt x="3157" y="579"/>
                  </a:cubicBezTo>
                  <a:cubicBezTo>
                    <a:pt x="2789" y="211"/>
                    <a:pt x="2368" y="0"/>
                    <a:pt x="1842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8"/>
            <p:cNvSpPr/>
            <p:nvPr/>
          </p:nvSpPr>
          <p:spPr>
            <a:xfrm>
              <a:off x="1793947" y="2982287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59"/>
                    <a:pt x="632" y="422"/>
                  </a:cubicBezTo>
                  <a:cubicBezTo>
                    <a:pt x="211" y="737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734"/>
                    <a:pt x="106" y="7892"/>
                    <a:pt x="369" y="7997"/>
                  </a:cubicBezTo>
                  <a:cubicBezTo>
                    <a:pt x="474" y="8049"/>
                    <a:pt x="580" y="8076"/>
                    <a:pt x="685" y="8076"/>
                  </a:cubicBezTo>
                  <a:cubicBezTo>
                    <a:pt x="790" y="8076"/>
                    <a:pt x="895" y="8049"/>
                    <a:pt x="1000" y="7997"/>
                  </a:cubicBezTo>
                  <a:cubicBezTo>
                    <a:pt x="1211" y="7892"/>
                    <a:pt x="1316" y="7681"/>
                    <a:pt x="1316" y="7471"/>
                  </a:cubicBezTo>
                  <a:lnTo>
                    <a:pt x="1316" y="2158"/>
                  </a:lnTo>
                  <a:lnTo>
                    <a:pt x="1737" y="2158"/>
                  </a:lnTo>
                  <a:lnTo>
                    <a:pt x="1737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20" y="7892"/>
                  </a:lnTo>
                  <a:lnTo>
                    <a:pt x="4420" y="15993"/>
                  </a:lnTo>
                  <a:cubicBezTo>
                    <a:pt x="4420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210"/>
                  </a:lnTo>
                  <a:lnTo>
                    <a:pt x="6629" y="2210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55" y="7957"/>
                    <a:pt x="7267" y="7957"/>
                  </a:cubicBezTo>
                  <a:cubicBezTo>
                    <a:pt x="7379" y="7957"/>
                    <a:pt x="7497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97" y="159"/>
                    <a:pt x="6471" y="1"/>
                    <a:pt x="5735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8"/>
            <p:cNvSpPr/>
            <p:nvPr/>
          </p:nvSpPr>
          <p:spPr>
            <a:xfrm>
              <a:off x="1832132" y="2902124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841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842"/>
                  </a:cubicBezTo>
                  <a:cubicBezTo>
                    <a:pt x="0" y="2316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841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6"/>
                    <a:pt x="3630" y="1790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88" y="211"/>
                    <a:pt x="2315" y="1"/>
                    <a:pt x="1841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8"/>
            <p:cNvSpPr/>
            <p:nvPr/>
          </p:nvSpPr>
          <p:spPr>
            <a:xfrm>
              <a:off x="1769149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1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53" y="6681"/>
                    <a:pt x="105" y="6892"/>
                  </a:cubicBezTo>
                  <a:cubicBezTo>
                    <a:pt x="211" y="7155"/>
                    <a:pt x="316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14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15" y="10469"/>
                    <a:pt x="1420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6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6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67"/>
                  </a:lnTo>
                  <a:cubicBezTo>
                    <a:pt x="7102" y="2315"/>
                    <a:pt x="7049" y="2262"/>
                    <a:pt x="7049" y="2262"/>
                  </a:cubicBezTo>
                  <a:cubicBezTo>
                    <a:pt x="7049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9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1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8"/>
            <p:cNvSpPr/>
            <p:nvPr/>
          </p:nvSpPr>
          <p:spPr>
            <a:xfrm>
              <a:off x="1832132" y="2442175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947"/>
                    <a:pt x="0" y="1368"/>
                    <a:pt x="0" y="1842"/>
                  </a:cubicBezTo>
                  <a:cubicBezTo>
                    <a:pt x="0" y="2368"/>
                    <a:pt x="158" y="2789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2105997" y="2522337"/>
              <a:ext cx="191831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2"/>
                  </a:cubicBezTo>
                  <a:cubicBezTo>
                    <a:pt x="159" y="7155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6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6" y="7155"/>
                    <a:pt x="10469" y="6892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2168980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9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2441901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2"/>
                  </a:cubicBezTo>
                  <a:cubicBezTo>
                    <a:pt x="211" y="7155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6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1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2504884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89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2778767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1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2"/>
                  </a:cubicBezTo>
                  <a:cubicBezTo>
                    <a:pt x="211" y="7155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6" y="2210"/>
                  </a:lnTo>
                  <a:cubicBezTo>
                    <a:pt x="3156" y="2104"/>
                    <a:pt x="3209" y="2052"/>
                    <a:pt x="3314" y="2052"/>
                  </a:cubicBezTo>
                  <a:cubicBezTo>
                    <a:pt x="3419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7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6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6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7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67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7" y="2104"/>
                    <a:pt x="7417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16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2841750" y="2442175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789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947"/>
                    <a:pt x="0" y="1368"/>
                    <a:pt x="0" y="1842"/>
                  </a:cubicBezTo>
                  <a:cubicBezTo>
                    <a:pt x="0" y="2368"/>
                    <a:pt x="158" y="2789"/>
                    <a:pt x="526" y="3157"/>
                  </a:cubicBezTo>
                  <a:cubicBezTo>
                    <a:pt x="894" y="3472"/>
                    <a:pt x="1315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3114671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1"/>
                    <a:pt x="1736" y="1947"/>
                  </a:cubicBezTo>
                  <a:lnTo>
                    <a:pt x="105" y="6418"/>
                  </a:lnTo>
                  <a:cubicBezTo>
                    <a:pt x="0" y="6471"/>
                    <a:pt x="53" y="6681"/>
                    <a:pt x="105" y="6892"/>
                  </a:cubicBezTo>
                  <a:cubicBezTo>
                    <a:pt x="211" y="7155"/>
                    <a:pt x="368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68" y="10469"/>
                    <a:pt x="1420" y="10521"/>
                    <a:pt x="1526" y="10521"/>
                  </a:cubicBezTo>
                  <a:lnTo>
                    <a:pt x="3156" y="10521"/>
                  </a:lnTo>
                  <a:lnTo>
                    <a:pt x="3156" y="16045"/>
                  </a:lnTo>
                  <a:cubicBezTo>
                    <a:pt x="3156" y="16308"/>
                    <a:pt x="3209" y="16466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6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7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6"/>
                    <a:pt x="7575" y="16255"/>
                    <a:pt x="7575" y="15992"/>
                  </a:cubicBezTo>
                  <a:lnTo>
                    <a:pt x="7575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67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8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1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3177654" y="2442175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947"/>
                    <a:pt x="0" y="1368"/>
                    <a:pt x="0" y="1842"/>
                  </a:cubicBezTo>
                  <a:cubicBezTo>
                    <a:pt x="0" y="2368"/>
                    <a:pt x="158" y="2789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5" y="3525"/>
                    <a:pt x="3104" y="3157"/>
                  </a:cubicBezTo>
                  <a:cubicBezTo>
                    <a:pt x="3472" y="2789"/>
                    <a:pt x="3682" y="2368"/>
                    <a:pt x="3682" y="1842"/>
                  </a:cubicBezTo>
                  <a:cubicBezTo>
                    <a:pt x="3682" y="1368"/>
                    <a:pt x="3472" y="947"/>
                    <a:pt x="3104" y="579"/>
                  </a:cubicBezTo>
                  <a:cubicBezTo>
                    <a:pt x="2788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3451518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2"/>
                  </a:cubicBezTo>
                  <a:cubicBezTo>
                    <a:pt x="211" y="7155"/>
                    <a:pt x="316" y="7260"/>
                    <a:pt x="474" y="7260"/>
                  </a:cubicBezTo>
                  <a:cubicBezTo>
                    <a:pt x="1053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53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62" y="16939"/>
                    <a:pt x="4419" y="16834"/>
                    <a:pt x="4630" y="16676"/>
                  </a:cubicBezTo>
                  <a:cubicBezTo>
                    <a:pt x="4788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40" y="16466"/>
                    <a:pt x="5998" y="16623"/>
                  </a:cubicBezTo>
                  <a:cubicBezTo>
                    <a:pt x="6208" y="16834"/>
                    <a:pt x="6418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16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786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3514502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9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" name="Google Shape;107;p18"/>
            <p:cNvGrpSpPr/>
            <p:nvPr/>
          </p:nvGrpSpPr>
          <p:grpSpPr>
            <a:xfrm>
              <a:off x="2130813" y="2902124"/>
              <a:ext cx="1825530" cy="386493"/>
              <a:chOff x="2208538" y="3051149"/>
              <a:chExt cx="1825530" cy="386493"/>
            </a:xfrm>
          </p:grpSpPr>
          <p:sp>
            <p:nvSpPr>
              <p:cNvPr id="108" name="Google Shape;108;p18"/>
              <p:cNvSpPr/>
              <p:nvPr/>
            </p:nvSpPr>
            <p:spPr>
              <a:xfrm>
                <a:off x="2208538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10" y="1"/>
                    </a:moveTo>
                    <a:cubicBezTo>
                      <a:pt x="1579" y="1"/>
                      <a:pt x="1000" y="159"/>
                      <a:pt x="579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16" y="7997"/>
                    </a:cubicBezTo>
                    <a:cubicBezTo>
                      <a:pt x="421" y="8049"/>
                      <a:pt x="540" y="8076"/>
                      <a:pt x="658" y="8076"/>
                    </a:cubicBezTo>
                    <a:cubicBezTo>
                      <a:pt x="776" y="8076"/>
                      <a:pt x="895" y="8049"/>
                      <a:pt x="1000" y="7997"/>
                    </a:cubicBezTo>
                    <a:cubicBezTo>
                      <a:pt x="1210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36" y="2158"/>
                    </a:lnTo>
                    <a:lnTo>
                      <a:pt x="1736" y="15993"/>
                    </a:lnTo>
                    <a:cubicBezTo>
                      <a:pt x="1736" y="16571"/>
                      <a:pt x="2052" y="16887"/>
                      <a:pt x="2631" y="16887"/>
                    </a:cubicBezTo>
                    <a:cubicBezTo>
                      <a:pt x="3209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682" y="16887"/>
                      <a:pt x="5261" y="16887"/>
                    </a:cubicBezTo>
                    <a:cubicBezTo>
                      <a:pt x="5892" y="16887"/>
                      <a:pt x="6155" y="16571"/>
                      <a:pt x="6155" y="15993"/>
                    </a:cubicBezTo>
                    <a:lnTo>
                      <a:pt x="6155" y="2210"/>
                    </a:lnTo>
                    <a:lnTo>
                      <a:pt x="6576" y="2210"/>
                    </a:lnTo>
                    <a:lnTo>
                      <a:pt x="6576" y="7155"/>
                    </a:lnTo>
                    <a:cubicBezTo>
                      <a:pt x="6576" y="7471"/>
                      <a:pt x="6681" y="7681"/>
                      <a:pt x="6892" y="7839"/>
                    </a:cubicBezTo>
                    <a:cubicBezTo>
                      <a:pt x="7023" y="7918"/>
                      <a:pt x="7142" y="7957"/>
                      <a:pt x="7253" y="7957"/>
                    </a:cubicBezTo>
                    <a:cubicBezTo>
                      <a:pt x="7365" y="7957"/>
                      <a:pt x="7470" y="7918"/>
                      <a:pt x="7576" y="7839"/>
                    </a:cubicBezTo>
                    <a:cubicBezTo>
                      <a:pt x="7786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3" y="790"/>
                      <a:pt x="7365" y="474"/>
                    </a:cubicBezTo>
                    <a:cubicBezTo>
                      <a:pt x="6944" y="159"/>
                      <a:pt x="6418" y="1"/>
                      <a:pt x="5734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18"/>
              <p:cNvSpPr/>
              <p:nvPr/>
            </p:nvSpPr>
            <p:spPr>
              <a:xfrm>
                <a:off x="2246705" y="3051149"/>
                <a:ext cx="65866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3631" extrusionOk="0">
                    <a:moveTo>
                      <a:pt x="1789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158" y="895"/>
                      <a:pt x="1" y="1316"/>
                      <a:pt x="1" y="1842"/>
                    </a:cubicBezTo>
                    <a:cubicBezTo>
                      <a:pt x="1" y="2316"/>
                      <a:pt x="158" y="2736"/>
                      <a:pt x="527" y="3105"/>
                    </a:cubicBezTo>
                    <a:cubicBezTo>
                      <a:pt x="895" y="3473"/>
                      <a:pt x="1316" y="3631"/>
                      <a:pt x="1789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3" y="2736"/>
                      <a:pt x="3630" y="2316"/>
                      <a:pt x="3630" y="1790"/>
                    </a:cubicBezTo>
                    <a:cubicBezTo>
                      <a:pt x="3630" y="1316"/>
                      <a:pt x="3473" y="895"/>
                      <a:pt x="3104" y="527"/>
                    </a:cubicBezTo>
                    <a:cubicBezTo>
                      <a:pt x="2736" y="211"/>
                      <a:pt x="2315" y="1"/>
                      <a:pt x="1789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18"/>
              <p:cNvSpPr/>
              <p:nvPr/>
            </p:nvSpPr>
            <p:spPr>
              <a:xfrm>
                <a:off x="2544442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62" y="1"/>
                    </a:moveTo>
                    <a:cubicBezTo>
                      <a:pt x="1579" y="1"/>
                      <a:pt x="1052" y="159"/>
                      <a:pt x="632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69" y="7997"/>
                    </a:cubicBezTo>
                    <a:cubicBezTo>
                      <a:pt x="474" y="8049"/>
                      <a:pt x="579" y="8076"/>
                      <a:pt x="684" y="8076"/>
                    </a:cubicBezTo>
                    <a:cubicBezTo>
                      <a:pt x="789" y="8076"/>
                      <a:pt x="895" y="8049"/>
                      <a:pt x="1000" y="7997"/>
                    </a:cubicBezTo>
                    <a:cubicBezTo>
                      <a:pt x="1210" y="7892"/>
                      <a:pt x="1315" y="7681"/>
                      <a:pt x="1315" y="7471"/>
                    </a:cubicBezTo>
                    <a:lnTo>
                      <a:pt x="1315" y="2158"/>
                    </a:lnTo>
                    <a:lnTo>
                      <a:pt x="1736" y="2158"/>
                    </a:lnTo>
                    <a:lnTo>
                      <a:pt x="1736" y="15993"/>
                    </a:lnTo>
                    <a:lnTo>
                      <a:pt x="1789" y="15993"/>
                    </a:lnTo>
                    <a:cubicBezTo>
                      <a:pt x="1789" y="16571"/>
                      <a:pt x="2052" y="16887"/>
                      <a:pt x="2631" y="16887"/>
                    </a:cubicBezTo>
                    <a:cubicBezTo>
                      <a:pt x="3209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735" y="16887"/>
                      <a:pt x="5313" y="16887"/>
                    </a:cubicBezTo>
                    <a:cubicBezTo>
                      <a:pt x="5892" y="16887"/>
                      <a:pt x="6208" y="16571"/>
                      <a:pt x="6208" y="15993"/>
                    </a:cubicBezTo>
                    <a:lnTo>
                      <a:pt x="6208" y="2210"/>
                    </a:lnTo>
                    <a:lnTo>
                      <a:pt x="6629" y="2210"/>
                    </a:lnTo>
                    <a:lnTo>
                      <a:pt x="6629" y="7155"/>
                    </a:lnTo>
                    <a:cubicBezTo>
                      <a:pt x="6629" y="7471"/>
                      <a:pt x="6734" y="7681"/>
                      <a:pt x="6944" y="7839"/>
                    </a:cubicBezTo>
                    <a:cubicBezTo>
                      <a:pt x="7049" y="7918"/>
                      <a:pt x="7155" y="7957"/>
                      <a:pt x="7266" y="7957"/>
                    </a:cubicBezTo>
                    <a:cubicBezTo>
                      <a:pt x="7378" y="7957"/>
                      <a:pt x="7497" y="7918"/>
                      <a:pt x="7628" y="7839"/>
                    </a:cubicBezTo>
                    <a:cubicBezTo>
                      <a:pt x="7839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3" y="790"/>
                      <a:pt x="7365" y="474"/>
                    </a:cubicBezTo>
                    <a:cubicBezTo>
                      <a:pt x="6997" y="159"/>
                      <a:pt x="6471" y="1"/>
                      <a:pt x="5734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18"/>
              <p:cNvSpPr/>
              <p:nvPr/>
            </p:nvSpPr>
            <p:spPr>
              <a:xfrm>
                <a:off x="2582609" y="3051149"/>
                <a:ext cx="66810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631" extrusionOk="0">
                    <a:moveTo>
                      <a:pt x="1842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211" y="895"/>
                      <a:pt x="1" y="1316"/>
                      <a:pt x="1" y="1842"/>
                    </a:cubicBezTo>
                    <a:cubicBezTo>
                      <a:pt x="1" y="2316"/>
                      <a:pt x="158" y="2736"/>
                      <a:pt x="527" y="3105"/>
                    </a:cubicBezTo>
                    <a:cubicBezTo>
                      <a:pt x="895" y="3473"/>
                      <a:pt x="1316" y="3631"/>
                      <a:pt x="1842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2" y="2736"/>
                      <a:pt x="3683" y="2316"/>
                      <a:pt x="3683" y="1790"/>
                    </a:cubicBezTo>
                    <a:cubicBezTo>
                      <a:pt x="3683" y="1316"/>
                      <a:pt x="3472" y="895"/>
                      <a:pt x="3104" y="527"/>
                    </a:cubicBezTo>
                    <a:cubicBezTo>
                      <a:pt x="2789" y="211"/>
                      <a:pt x="2315" y="1"/>
                      <a:pt x="1842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8"/>
              <p:cNvSpPr/>
              <p:nvPr/>
            </p:nvSpPr>
            <p:spPr>
              <a:xfrm>
                <a:off x="2881289" y="3131312"/>
                <a:ext cx="144122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5" h="16887" extrusionOk="0">
                    <a:moveTo>
                      <a:pt x="2210" y="1"/>
                    </a:moveTo>
                    <a:cubicBezTo>
                      <a:pt x="1579" y="1"/>
                      <a:pt x="1000" y="159"/>
                      <a:pt x="580" y="422"/>
                    </a:cubicBezTo>
                    <a:cubicBezTo>
                      <a:pt x="211" y="737"/>
                      <a:pt x="1" y="1158"/>
                      <a:pt x="1" y="1737"/>
                    </a:cubicBezTo>
                    <a:lnTo>
                      <a:pt x="1" y="7471"/>
                    </a:lnTo>
                    <a:cubicBezTo>
                      <a:pt x="1" y="7734"/>
                      <a:pt x="106" y="7892"/>
                      <a:pt x="317" y="7997"/>
                    </a:cubicBezTo>
                    <a:cubicBezTo>
                      <a:pt x="422" y="8049"/>
                      <a:pt x="540" y="8076"/>
                      <a:pt x="658" y="8076"/>
                    </a:cubicBezTo>
                    <a:cubicBezTo>
                      <a:pt x="777" y="8076"/>
                      <a:pt x="895" y="8049"/>
                      <a:pt x="1000" y="7997"/>
                    </a:cubicBezTo>
                    <a:cubicBezTo>
                      <a:pt x="1211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37" y="2158"/>
                    </a:lnTo>
                    <a:lnTo>
                      <a:pt x="1737" y="15993"/>
                    </a:lnTo>
                    <a:cubicBezTo>
                      <a:pt x="1737" y="16571"/>
                      <a:pt x="2052" y="16887"/>
                      <a:pt x="2631" y="16887"/>
                    </a:cubicBezTo>
                    <a:cubicBezTo>
                      <a:pt x="3210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20" y="7892"/>
                    </a:lnTo>
                    <a:lnTo>
                      <a:pt x="4420" y="15993"/>
                    </a:lnTo>
                    <a:cubicBezTo>
                      <a:pt x="4420" y="16571"/>
                      <a:pt x="4683" y="16887"/>
                      <a:pt x="5261" y="16887"/>
                    </a:cubicBezTo>
                    <a:cubicBezTo>
                      <a:pt x="5893" y="16887"/>
                      <a:pt x="6156" y="16571"/>
                      <a:pt x="6156" y="15993"/>
                    </a:cubicBezTo>
                    <a:lnTo>
                      <a:pt x="6156" y="2210"/>
                    </a:lnTo>
                    <a:lnTo>
                      <a:pt x="6577" y="2210"/>
                    </a:lnTo>
                    <a:lnTo>
                      <a:pt x="6577" y="7155"/>
                    </a:lnTo>
                    <a:cubicBezTo>
                      <a:pt x="6577" y="7471"/>
                      <a:pt x="6682" y="7681"/>
                      <a:pt x="6892" y="7839"/>
                    </a:cubicBezTo>
                    <a:cubicBezTo>
                      <a:pt x="7024" y="7918"/>
                      <a:pt x="7142" y="7957"/>
                      <a:pt x="7254" y="7957"/>
                    </a:cubicBezTo>
                    <a:cubicBezTo>
                      <a:pt x="7366" y="7957"/>
                      <a:pt x="7471" y="7918"/>
                      <a:pt x="7576" y="7839"/>
                    </a:cubicBezTo>
                    <a:cubicBezTo>
                      <a:pt x="7786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4" y="790"/>
                      <a:pt x="7366" y="474"/>
                    </a:cubicBezTo>
                    <a:cubicBezTo>
                      <a:pt x="6945" y="159"/>
                      <a:pt x="6419" y="1"/>
                      <a:pt x="5735" y="1"/>
                    </a:cubicBezTo>
                    <a:close/>
                  </a:path>
                </a:pathLst>
              </a:custGeom>
              <a:solidFill>
                <a:srgbClr val="F28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18"/>
              <p:cNvSpPr/>
              <p:nvPr/>
            </p:nvSpPr>
            <p:spPr>
              <a:xfrm>
                <a:off x="2919475" y="3051149"/>
                <a:ext cx="65848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3631" extrusionOk="0">
                    <a:moveTo>
                      <a:pt x="1789" y="1"/>
                    </a:moveTo>
                    <a:cubicBezTo>
                      <a:pt x="1315" y="1"/>
                      <a:pt x="894" y="159"/>
                      <a:pt x="526" y="527"/>
                    </a:cubicBezTo>
                    <a:cubicBezTo>
                      <a:pt x="158" y="895"/>
                      <a:pt x="0" y="1316"/>
                      <a:pt x="0" y="1842"/>
                    </a:cubicBezTo>
                    <a:cubicBezTo>
                      <a:pt x="0" y="2316"/>
                      <a:pt x="158" y="2736"/>
                      <a:pt x="526" y="3105"/>
                    </a:cubicBezTo>
                    <a:cubicBezTo>
                      <a:pt x="894" y="3473"/>
                      <a:pt x="1315" y="3631"/>
                      <a:pt x="1789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2" y="2736"/>
                      <a:pt x="3630" y="2316"/>
                      <a:pt x="3630" y="1790"/>
                    </a:cubicBezTo>
                    <a:cubicBezTo>
                      <a:pt x="3630" y="1316"/>
                      <a:pt x="3472" y="895"/>
                      <a:pt x="3104" y="527"/>
                    </a:cubicBezTo>
                    <a:cubicBezTo>
                      <a:pt x="2736" y="211"/>
                      <a:pt x="2315" y="1"/>
                      <a:pt x="1789" y="1"/>
                    </a:cubicBezTo>
                    <a:close/>
                  </a:path>
                </a:pathLst>
              </a:custGeom>
              <a:solidFill>
                <a:srgbClr val="F28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8"/>
              <p:cNvSpPr/>
              <p:nvPr/>
            </p:nvSpPr>
            <p:spPr>
              <a:xfrm>
                <a:off x="3217194" y="3131312"/>
                <a:ext cx="144122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5" h="16887" extrusionOk="0">
                    <a:moveTo>
                      <a:pt x="2263" y="1"/>
                    </a:moveTo>
                    <a:cubicBezTo>
                      <a:pt x="1579" y="1"/>
                      <a:pt x="1053" y="159"/>
                      <a:pt x="632" y="422"/>
                    </a:cubicBezTo>
                    <a:cubicBezTo>
                      <a:pt x="211" y="737"/>
                      <a:pt x="1" y="1158"/>
                      <a:pt x="1" y="1737"/>
                    </a:cubicBezTo>
                    <a:lnTo>
                      <a:pt x="1" y="7471"/>
                    </a:lnTo>
                    <a:cubicBezTo>
                      <a:pt x="1" y="7734"/>
                      <a:pt x="106" y="7892"/>
                      <a:pt x="369" y="7997"/>
                    </a:cubicBezTo>
                    <a:cubicBezTo>
                      <a:pt x="474" y="8049"/>
                      <a:pt x="579" y="8076"/>
                      <a:pt x="685" y="8076"/>
                    </a:cubicBezTo>
                    <a:cubicBezTo>
                      <a:pt x="790" y="8076"/>
                      <a:pt x="895" y="8049"/>
                      <a:pt x="1000" y="7997"/>
                    </a:cubicBezTo>
                    <a:cubicBezTo>
                      <a:pt x="1211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89" y="2158"/>
                    </a:lnTo>
                    <a:lnTo>
                      <a:pt x="1789" y="15993"/>
                    </a:lnTo>
                    <a:cubicBezTo>
                      <a:pt x="1789" y="16571"/>
                      <a:pt x="2052" y="16887"/>
                      <a:pt x="2631" y="16887"/>
                    </a:cubicBezTo>
                    <a:cubicBezTo>
                      <a:pt x="3262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20" y="7892"/>
                    </a:lnTo>
                    <a:lnTo>
                      <a:pt x="4420" y="15993"/>
                    </a:lnTo>
                    <a:cubicBezTo>
                      <a:pt x="4420" y="16571"/>
                      <a:pt x="4735" y="16887"/>
                      <a:pt x="5314" y="16887"/>
                    </a:cubicBezTo>
                    <a:cubicBezTo>
                      <a:pt x="5893" y="16887"/>
                      <a:pt x="6208" y="16571"/>
                      <a:pt x="6208" y="15993"/>
                    </a:cubicBezTo>
                    <a:lnTo>
                      <a:pt x="6208" y="2210"/>
                    </a:lnTo>
                    <a:lnTo>
                      <a:pt x="6629" y="2210"/>
                    </a:lnTo>
                    <a:lnTo>
                      <a:pt x="6629" y="7155"/>
                    </a:lnTo>
                    <a:cubicBezTo>
                      <a:pt x="6629" y="7471"/>
                      <a:pt x="6734" y="7681"/>
                      <a:pt x="6945" y="7839"/>
                    </a:cubicBezTo>
                    <a:cubicBezTo>
                      <a:pt x="7050" y="7918"/>
                      <a:pt x="7155" y="7957"/>
                      <a:pt x="7267" y="7957"/>
                    </a:cubicBezTo>
                    <a:cubicBezTo>
                      <a:pt x="7379" y="7957"/>
                      <a:pt x="7497" y="7918"/>
                      <a:pt x="7629" y="7839"/>
                    </a:cubicBezTo>
                    <a:cubicBezTo>
                      <a:pt x="7839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86" y="790"/>
                      <a:pt x="7366" y="474"/>
                    </a:cubicBezTo>
                    <a:cubicBezTo>
                      <a:pt x="6997" y="159"/>
                      <a:pt x="6471" y="1"/>
                      <a:pt x="5787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18"/>
              <p:cNvSpPr/>
              <p:nvPr/>
            </p:nvSpPr>
            <p:spPr>
              <a:xfrm>
                <a:off x="3255379" y="3051149"/>
                <a:ext cx="66810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631" extrusionOk="0">
                    <a:moveTo>
                      <a:pt x="1841" y="1"/>
                    </a:moveTo>
                    <a:cubicBezTo>
                      <a:pt x="1315" y="1"/>
                      <a:pt x="894" y="159"/>
                      <a:pt x="526" y="527"/>
                    </a:cubicBezTo>
                    <a:cubicBezTo>
                      <a:pt x="210" y="895"/>
                      <a:pt x="0" y="1316"/>
                      <a:pt x="0" y="1842"/>
                    </a:cubicBezTo>
                    <a:cubicBezTo>
                      <a:pt x="0" y="2316"/>
                      <a:pt x="210" y="2736"/>
                      <a:pt x="526" y="3105"/>
                    </a:cubicBezTo>
                    <a:cubicBezTo>
                      <a:pt x="894" y="3473"/>
                      <a:pt x="1315" y="3631"/>
                      <a:pt x="1841" y="3631"/>
                    </a:cubicBezTo>
                    <a:cubicBezTo>
                      <a:pt x="2315" y="3631"/>
                      <a:pt x="2788" y="3473"/>
                      <a:pt x="3104" y="3105"/>
                    </a:cubicBezTo>
                    <a:cubicBezTo>
                      <a:pt x="3472" y="2736"/>
                      <a:pt x="3682" y="2316"/>
                      <a:pt x="3682" y="1790"/>
                    </a:cubicBezTo>
                    <a:cubicBezTo>
                      <a:pt x="3682" y="1316"/>
                      <a:pt x="3472" y="895"/>
                      <a:pt x="3104" y="527"/>
                    </a:cubicBezTo>
                    <a:cubicBezTo>
                      <a:pt x="2788" y="211"/>
                      <a:pt x="2315" y="1"/>
                      <a:pt x="1841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18"/>
              <p:cNvSpPr/>
              <p:nvPr/>
            </p:nvSpPr>
            <p:spPr>
              <a:xfrm>
                <a:off x="3554059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10" y="1"/>
                    </a:moveTo>
                    <a:cubicBezTo>
                      <a:pt x="1579" y="1"/>
                      <a:pt x="1000" y="159"/>
                      <a:pt x="632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16" y="7997"/>
                    </a:cubicBezTo>
                    <a:cubicBezTo>
                      <a:pt x="448" y="8049"/>
                      <a:pt x="566" y="8076"/>
                      <a:pt x="678" y="8076"/>
                    </a:cubicBezTo>
                    <a:cubicBezTo>
                      <a:pt x="789" y="8076"/>
                      <a:pt x="895" y="8049"/>
                      <a:pt x="1000" y="7997"/>
                    </a:cubicBezTo>
                    <a:cubicBezTo>
                      <a:pt x="1210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36" y="2158"/>
                    </a:lnTo>
                    <a:lnTo>
                      <a:pt x="1736" y="15993"/>
                    </a:lnTo>
                    <a:cubicBezTo>
                      <a:pt x="1736" y="16571"/>
                      <a:pt x="2052" y="16887"/>
                      <a:pt x="2631" y="16887"/>
                    </a:cubicBezTo>
                    <a:cubicBezTo>
                      <a:pt x="3209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682" y="16887"/>
                      <a:pt x="5313" y="16887"/>
                    </a:cubicBezTo>
                    <a:cubicBezTo>
                      <a:pt x="5892" y="16887"/>
                      <a:pt x="6155" y="16571"/>
                      <a:pt x="6155" y="15993"/>
                    </a:cubicBezTo>
                    <a:lnTo>
                      <a:pt x="6155" y="2210"/>
                    </a:lnTo>
                    <a:lnTo>
                      <a:pt x="6576" y="2210"/>
                    </a:lnTo>
                    <a:lnTo>
                      <a:pt x="6576" y="7155"/>
                    </a:lnTo>
                    <a:cubicBezTo>
                      <a:pt x="6576" y="7471"/>
                      <a:pt x="6681" y="7681"/>
                      <a:pt x="6944" y="7839"/>
                    </a:cubicBezTo>
                    <a:cubicBezTo>
                      <a:pt x="7049" y="7918"/>
                      <a:pt x="7155" y="7957"/>
                      <a:pt x="7260" y="7957"/>
                    </a:cubicBezTo>
                    <a:cubicBezTo>
                      <a:pt x="7365" y="7957"/>
                      <a:pt x="7470" y="7918"/>
                      <a:pt x="7575" y="7839"/>
                    </a:cubicBezTo>
                    <a:cubicBezTo>
                      <a:pt x="7839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3" y="790"/>
                      <a:pt x="7365" y="474"/>
                    </a:cubicBezTo>
                    <a:cubicBezTo>
                      <a:pt x="6944" y="159"/>
                      <a:pt x="6418" y="1"/>
                      <a:pt x="5734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8"/>
              <p:cNvSpPr/>
              <p:nvPr/>
            </p:nvSpPr>
            <p:spPr>
              <a:xfrm>
                <a:off x="3592227" y="3051149"/>
                <a:ext cx="65866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3631" extrusionOk="0">
                    <a:moveTo>
                      <a:pt x="1789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158" y="895"/>
                      <a:pt x="1" y="1316"/>
                      <a:pt x="1" y="1842"/>
                    </a:cubicBezTo>
                    <a:cubicBezTo>
                      <a:pt x="1" y="2316"/>
                      <a:pt x="158" y="2736"/>
                      <a:pt x="527" y="3105"/>
                    </a:cubicBezTo>
                    <a:cubicBezTo>
                      <a:pt x="895" y="3473"/>
                      <a:pt x="1316" y="3631"/>
                      <a:pt x="1789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3" y="2736"/>
                      <a:pt x="3630" y="2316"/>
                      <a:pt x="3630" y="1790"/>
                    </a:cubicBezTo>
                    <a:cubicBezTo>
                      <a:pt x="3630" y="1316"/>
                      <a:pt x="3473" y="895"/>
                      <a:pt x="3104" y="527"/>
                    </a:cubicBezTo>
                    <a:cubicBezTo>
                      <a:pt x="2736" y="211"/>
                      <a:pt x="2315" y="1"/>
                      <a:pt x="1789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18"/>
              <p:cNvSpPr/>
              <p:nvPr/>
            </p:nvSpPr>
            <p:spPr>
              <a:xfrm>
                <a:off x="3889964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62" y="1"/>
                    </a:moveTo>
                    <a:cubicBezTo>
                      <a:pt x="1578" y="1"/>
                      <a:pt x="1052" y="159"/>
                      <a:pt x="632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69" y="7997"/>
                    </a:cubicBezTo>
                    <a:cubicBezTo>
                      <a:pt x="474" y="8049"/>
                      <a:pt x="579" y="8076"/>
                      <a:pt x="684" y="8076"/>
                    </a:cubicBezTo>
                    <a:cubicBezTo>
                      <a:pt x="789" y="8076"/>
                      <a:pt x="895" y="8049"/>
                      <a:pt x="1000" y="7997"/>
                    </a:cubicBezTo>
                    <a:cubicBezTo>
                      <a:pt x="1210" y="7892"/>
                      <a:pt x="1315" y="7681"/>
                      <a:pt x="1315" y="7471"/>
                    </a:cubicBezTo>
                    <a:lnTo>
                      <a:pt x="1315" y="2158"/>
                    </a:lnTo>
                    <a:lnTo>
                      <a:pt x="1789" y="2158"/>
                    </a:lnTo>
                    <a:lnTo>
                      <a:pt x="1789" y="15993"/>
                    </a:lnTo>
                    <a:cubicBezTo>
                      <a:pt x="1789" y="16571"/>
                      <a:pt x="2052" y="16887"/>
                      <a:pt x="2631" y="16887"/>
                    </a:cubicBezTo>
                    <a:cubicBezTo>
                      <a:pt x="3262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735" y="16887"/>
                      <a:pt x="5313" y="16887"/>
                    </a:cubicBezTo>
                    <a:cubicBezTo>
                      <a:pt x="5892" y="16887"/>
                      <a:pt x="6208" y="16571"/>
                      <a:pt x="6208" y="15993"/>
                    </a:cubicBezTo>
                    <a:lnTo>
                      <a:pt x="6208" y="2210"/>
                    </a:lnTo>
                    <a:lnTo>
                      <a:pt x="6629" y="2210"/>
                    </a:lnTo>
                    <a:lnTo>
                      <a:pt x="6629" y="7155"/>
                    </a:lnTo>
                    <a:cubicBezTo>
                      <a:pt x="6629" y="7471"/>
                      <a:pt x="6734" y="7681"/>
                      <a:pt x="6944" y="7839"/>
                    </a:cubicBezTo>
                    <a:cubicBezTo>
                      <a:pt x="7049" y="7918"/>
                      <a:pt x="7155" y="7957"/>
                      <a:pt x="7266" y="7957"/>
                    </a:cubicBezTo>
                    <a:cubicBezTo>
                      <a:pt x="7378" y="7957"/>
                      <a:pt x="7497" y="7918"/>
                      <a:pt x="7628" y="7839"/>
                    </a:cubicBezTo>
                    <a:cubicBezTo>
                      <a:pt x="7838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86" y="790"/>
                      <a:pt x="7365" y="474"/>
                    </a:cubicBezTo>
                    <a:cubicBezTo>
                      <a:pt x="6997" y="159"/>
                      <a:pt x="6471" y="1"/>
                      <a:pt x="5787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18"/>
              <p:cNvSpPr/>
              <p:nvPr/>
            </p:nvSpPr>
            <p:spPr>
              <a:xfrm>
                <a:off x="3928131" y="3051149"/>
                <a:ext cx="66810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631" extrusionOk="0">
                    <a:moveTo>
                      <a:pt x="1842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211" y="895"/>
                      <a:pt x="1" y="1316"/>
                      <a:pt x="1" y="1842"/>
                    </a:cubicBezTo>
                    <a:cubicBezTo>
                      <a:pt x="1" y="2316"/>
                      <a:pt x="211" y="2736"/>
                      <a:pt x="527" y="3105"/>
                    </a:cubicBezTo>
                    <a:cubicBezTo>
                      <a:pt x="895" y="3473"/>
                      <a:pt x="1316" y="3631"/>
                      <a:pt x="1842" y="3631"/>
                    </a:cubicBezTo>
                    <a:cubicBezTo>
                      <a:pt x="2315" y="3631"/>
                      <a:pt x="2789" y="3473"/>
                      <a:pt x="3104" y="3105"/>
                    </a:cubicBezTo>
                    <a:cubicBezTo>
                      <a:pt x="3472" y="2736"/>
                      <a:pt x="3683" y="2316"/>
                      <a:pt x="3683" y="1790"/>
                    </a:cubicBezTo>
                    <a:cubicBezTo>
                      <a:pt x="3683" y="1316"/>
                      <a:pt x="3472" y="895"/>
                      <a:pt x="3104" y="527"/>
                    </a:cubicBezTo>
                    <a:cubicBezTo>
                      <a:pt x="2789" y="211"/>
                      <a:pt x="2315" y="1"/>
                      <a:pt x="1842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" name="Google Shape;120;p18"/>
            <p:cNvSpPr/>
            <p:nvPr/>
          </p:nvSpPr>
          <p:spPr>
            <a:xfrm>
              <a:off x="3787423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1"/>
                    <a:pt x="1737" y="1947"/>
                  </a:cubicBezTo>
                  <a:lnTo>
                    <a:pt x="106" y="6418"/>
                  </a:lnTo>
                  <a:cubicBezTo>
                    <a:pt x="1" y="6471"/>
                    <a:pt x="53" y="6681"/>
                    <a:pt x="106" y="6892"/>
                  </a:cubicBezTo>
                  <a:cubicBezTo>
                    <a:pt x="211" y="7155"/>
                    <a:pt x="369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68" y="10469"/>
                    <a:pt x="1421" y="10521"/>
                    <a:pt x="1526" y="10521"/>
                  </a:cubicBezTo>
                  <a:lnTo>
                    <a:pt x="3157" y="10521"/>
                  </a:lnTo>
                  <a:lnTo>
                    <a:pt x="3157" y="16045"/>
                  </a:lnTo>
                  <a:cubicBezTo>
                    <a:pt x="3157" y="16308"/>
                    <a:pt x="3209" y="16466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6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5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0" y="16466"/>
                    <a:pt x="7576" y="16255"/>
                    <a:pt x="7576" y="15992"/>
                  </a:cubicBezTo>
                  <a:lnTo>
                    <a:pt x="7576" y="10521"/>
                  </a:lnTo>
                  <a:lnTo>
                    <a:pt x="9206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1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3850406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211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" name="Google Shape;122;p18"/>
          <p:cNvGrpSpPr/>
          <p:nvPr/>
        </p:nvGrpSpPr>
        <p:grpSpPr>
          <a:xfrm>
            <a:off x="4628687" y="1117263"/>
            <a:ext cx="2803734" cy="652945"/>
            <a:chOff x="5163850" y="2442176"/>
            <a:chExt cx="3219722" cy="846442"/>
          </a:xfrm>
        </p:grpSpPr>
        <p:sp>
          <p:nvSpPr>
            <p:cNvPr id="123" name="Google Shape;123;p18"/>
            <p:cNvSpPr/>
            <p:nvPr/>
          </p:nvSpPr>
          <p:spPr>
            <a:xfrm>
              <a:off x="5187705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59" y="7891"/>
                    <a:pt x="369" y="7997"/>
                  </a:cubicBezTo>
                  <a:cubicBezTo>
                    <a:pt x="474" y="8049"/>
                    <a:pt x="580" y="8076"/>
                    <a:pt x="691" y="8076"/>
                  </a:cubicBezTo>
                  <a:cubicBezTo>
                    <a:pt x="803" y="8076"/>
                    <a:pt x="921" y="8049"/>
                    <a:pt x="1053" y="7997"/>
                  </a:cubicBezTo>
                  <a:cubicBezTo>
                    <a:pt x="1263" y="7891"/>
                    <a:pt x="1369" y="7681"/>
                    <a:pt x="1369" y="7471"/>
                  </a:cubicBezTo>
                  <a:lnTo>
                    <a:pt x="1369" y="2157"/>
                  </a:lnTo>
                  <a:lnTo>
                    <a:pt x="1789" y="2157"/>
                  </a:lnTo>
                  <a:lnTo>
                    <a:pt x="1789" y="15993"/>
                  </a:lnTo>
                  <a:cubicBezTo>
                    <a:pt x="1789" y="16571"/>
                    <a:pt x="2105" y="16887"/>
                    <a:pt x="2684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72" y="7891"/>
                  </a:lnTo>
                  <a:lnTo>
                    <a:pt x="4472" y="15993"/>
                  </a:lnTo>
                  <a:cubicBezTo>
                    <a:pt x="4472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68" y="7957"/>
                    <a:pt x="7287" y="7957"/>
                  </a:cubicBezTo>
                  <a:cubicBezTo>
                    <a:pt x="7405" y="7957"/>
                    <a:pt x="7523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6" y="474"/>
                  </a:cubicBezTo>
                  <a:cubicBezTo>
                    <a:pt x="6997" y="158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5226833" y="2902126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5"/>
                    <a:pt x="3630" y="1789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5163850" y="2522339"/>
              <a:ext cx="191831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7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1"/>
                  </a:cubicBezTo>
                  <a:cubicBezTo>
                    <a:pt x="159" y="7154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5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7" y="7154"/>
                    <a:pt x="10469" y="6891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5225890" y="2442176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0" y="895"/>
                    <a:pt x="0" y="1368"/>
                    <a:pt x="0" y="1842"/>
                  </a:cubicBezTo>
                  <a:cubicBezTo>
                    <a:pt x="0" y="2368"/>
                    <a:pt x="210" y="2788"/>
                    <a:pt x="579" y="3157"/>
                  </a:cubicBezTo>
                  <a:cubicBezTo>
                    <a:pt x="894" y="3472"/>
                    <a:pt x="1368" y="3683"/>
                    <a:pt x="1841" y="3683"/>
                  </a:cubicBezTo>
                  <a:cubicBezTo>
                    <a:pt x="2367" y="3683"/>
                    <a:pt x="2788" y="3525"/>
                    <a:pt x="3156" y="3157"/>
                  </a:cubicBezTo>
                  <a:cubicBezTo>
                    <a:pt x="3472" y="2788"/>
                    <a:pt x="3682" y="2368"/>
                    <a:pt x="3682" y="1842"/>
                  </a:cubicBezTo>
                  <a:cubicBezTo>
                    <a:pt x="3682" y="1368"/>
                    <a:pt x="3525" y="947"/>
                    <a:pt x="3156" y="579"/>
                  </a:cubicBezTo>
                  <a:cubicBezTo>
                    <a:pt x="2788" y="211"/>
                    <a:pt x="2367" y="0"/>
                    <a:pt x="184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5524570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6" y="2157"/>
                  </a:lnTo>
                  <a:lnTo>
                    <a:pt x="1736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4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97" y="158"/>
                    <a:pt x="6471" y="1"/>
                    <a:pt x="5734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5562737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83" y="2315"/>
                    <a:pt x="3683" y="1789"/>
                  </a:cubicBezTo>
                  <a:cubicBezTo>
                    <a:pt x="3683" y="1316"/>
                    <a:pt x="3473" y="895"/>
                    <a:pt x="3104" y="527"/>
                  </a:cubicBezTo>
                  <a:cubicBezTo>
                    <a:pt x="2789" y="159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5499754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1"/>
                  </a:cubicBezTo>
                  <a:cubicBezTo>
                    <a:pt x="211" y="7154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5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2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0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5562737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8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5861418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580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17" y="7997"/>
                  </a:cubicBezTo>
                  <a:cubicBezTo>
                    <a:pt x="422" y="8049"/>
                    <a:pt x="540" y="8076"/>
                    <a:pt x="659" y="8076"/>
                  </a:cubicBezTo>
                  <a:cubicBezTo>
                    <a:pt x="777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7" y="2157"/>
                  </a:lnTo>
                  <a:lnTo>
                    <a:pt x="1737" y="15993"/>
                  </a:lnTo>
                  <a:cubicBezTo>
                    <a:pt x="1737" y="16571"/>
                    <a:pt x="2053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683" y="16887"/>
                    <a:pt x="5261" y="16887"/>
                  </a:cubicBezTo>
                  <a:cubicBezTo>
                    <a:pt x="5893" y="16887"/>
                    <a:pt x="6156" y="16571"/>
                    <a:pt x="6156" y="15993"/>
                  </a:cubicBezTo>
                  <a:lnTo>
                    <a:pt x="6156" y="2157"/>
                  </a:lnTo>
                  <a:lnTo>
                    <a:pt x="6577" y="2157"/>
                  </a:lnTo>
                  <a:lnTo>
                    <a:pt x="6577" y="7155"/>
                  </a:lnTo>
                  <a:cubicBezTo>
                    <a:pt x="6577" y="7471"/>
                    <a:pt x="6682" y="7681"/>
                    <a:pt x="6892" y="7839"/>
                  </a:cubicBezTo>
                  <a:cubicBezTo>
                    <a:pt x="7024" y="7918"/>
                    <a:pt x="7142" y="7957"/>
                    <a:pt x="7254" y="7957"/>
                  </a:cubicBezTo>
                  <a:cubicBezTo>
                    <a:pt x="7366" y="7957"/>
                    <a:pt x="7471" y="7918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45" y="158"/>
                    <a:pt x="6419" y="1"/>
                    <a:pt x="5735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5899603" y="2902126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789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789"/>
                  </a:cubicBezTo>
                  <a:cubicBezTo>
                    <a:pt x="0" y="2315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5"/>
                    <a:pt x="3630" y="1789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5836620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0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1"/>
                  </a:cubicBezTo>
                  <a:cubicBezTo>
                    <a:pt x="211" y="7154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09" y="2052"/>
                    <a:pt x="3314" y="2052"/>
                  </a:cubicBezTo>
                  <a:cubicBezTo>
                    <a:pt x="3420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8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5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5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6" y="6786"/>
                  </a:lnTo>
                  <a:cubicBezTo>
                    <a:pt x="9311" y="7102"/>
                    <a:pt x="9627" y="7260"/>
                    <a:pt x="10153" y="7260"/>
                  </a:cubicBezTo>
                  <a:cubicBezTo>
                    <a:pt x="10311" y="7260"/>
                    <a:pt x="10416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898642" y="2442176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2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1" y="895"/>
                    <a:pt x="1" y="1368"/>
                    <a:pt x="1" y="1842"/>
                  </a:cubicBezTo>
                  <a:cubicBezTo>
                    <a:pt x="1" y="2368"/>
                    <a:pt x="211" y="2788"/>
                    <a:pt x="579" y="3157"/>
                  </a:cubicBezTo>
                  <a:cubicBezTo>
                    <a:pt x="895" y="3472"/>
                    <a:pt x="1368" y="3683"/>
                    <a:pt x="1842" y="3683"/>
                  </a:cubicBezTo>
                  <a:cubicBezTo>
                    <a:pt x="2368" y="3683"/>
                    <a:pt x="2789" y="3525"/>
                    <a:pt x="3157" y="3157"/>
                  </a:cubicBezTo>
                  <a:cubicBezTo>
                    <a:pt x="3472" y="2788"/>
                    <a:pt x="3683" y="2368"/>
                    <a:pt x="3683" y="1842"/>
                  </a:cubicBezTo>
                  <a:cubicBezTo>
                    <a:pt x="3683" y="1368"/>
                    <a:pt x="3472" y="947"/>
                    <a:pt x="3157" y="579"/>
                  </a:cubicBezTo>
                  <a:cubicBezTo>
                    <a:pt x="2789" y="211"/>
                    <a:pt x="2368" y="0"/>
                    <a:pt x="1842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6197322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69" y="7997"/>
                  </a:cubicBezTo>
                  <a:cubicBezTo>
                    <a:pt x="474" y="8049"/>
                    <a:pt x="580" y="8076"/>
                    <a:pt x="685" y="8076"/>
                  </a:cubicBezTo>
                  <a:cubicBezTo>
                    <a:pt x="790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7" y="2157"/>
                  </a:lnTo>
                  <a:lnTo>
                    <a:pt x="1737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55" y="7957"/>
                    <a:pt x="7267" y="7957"/>
                  </a:cubicBezTo>
                  <a:cubicBezTo>
                    <a:pt x="7379" y="7957"/>
                    <a:pt x="7497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97" y="158"/>
                    <a:pt x="6471" y="1"/>
                    <a:pt x="5735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6235507" y="2902126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841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789"/>
                  </a:cubicBezTo>
                  <a:cubicBezTo>
                    <a:pt x="0" y="2315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841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5"/>
                    <a:pt x="3630" y="1789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88" y="159"/>
                    <a:pt x="2315" y="1"/>
                    <a:pt x="1841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172524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0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53" y="6681"/>
                    <a:pt x="105" y="6891"/>
                  </a:cubicBezTo>
                  <a:cubicBezTo>
                    <a:pt x="211" y="7154"/>
                    <a:pt x="316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14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15" y="10469"/>
                    <a:pt x="1420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5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5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15"/>
                  </a:lnTo>
                  <a:cubicBezTo>
                    <a:pt x="7102" y="2315"/>
                    <a:pt x="7049" y="2262"/>
                    <a:pt x="7049" y="2262"/>
                  </a:cubicBezTo>
                  <a:cubicBezTo>
                    <a:pt x="7049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9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0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235507" y="2442176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895"/>
                    <a:pt x="0" y="1368"/>
                    <a:pt x="0" y="1842"/>
                  </a:cubicBezTo>
                  <a:cubicBezTo>
                    <a:pt x="0" y="2368"/>
                    <a:pt x="158" y="2788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6534188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579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16" y="7997"/>
                  </a:cubicBezTo>
                  <a:cubicBezTo>
                    <a:pt x="421" y="8049"/>
                    <a:pt x="540" y="8076"/>
                    <a:pt x="658" y="8076"/>
                  </a:cubicBezTo>
                  <a:cubicBezTo>
                    <a:pt x="776" y="8076"/>
                    <a:pt x="895" y="8049"/>
                    <a:pt x="1000" y="7997"/>
                  </a:cubicBezTo>
                  <a:cubicBezTo>
                    <a:pt x="1210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6" y="2157"/>
                  </a:lnTo>
                  <a:lnTo>
                    <a:pt x="1736" y="15993"/>
                  </a:lnTo>
                  <a:cubicBezTo>
                    <a:pt x="1736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682" y="16887"/>
                    <a:pt x="5261" y="16887"/>
                  </a:cubicBezTo>
                  <a:cubicBezTo>
                    <a:pt x="5892" y="16887"/>
                    <a:pt x="6155" y="16571"/>
                    <a:pt x="6155" y="15993"/>
                  </a:cubicBezTo>
                  <a:lnTo>
                    <a:pt x="6155" y="2157"/>
                  </a:lnTo>
                  <a:lnTo>
                    <a:pt x="6576" y="2157"/>
                  </a:lnTo>
                  <a:lnTo>
                    <a:pt x="6576" y="7155"/>
                  </a:lnTo>
                  <a:cubicBezTo>
                    <a:pt x="6576" y="7471"/>
                    <a:pt x="6681" y="7681"/>
                    <a:pt x="6892" y="7839"/>
                  </a:cubicBezTo>
                  <a:cubicBezTo>
                    <a:pt x="7023" y="7918"/>
                    <a:pt x="7142" y="7957"/>
                    <a:pt x="7253" y="7957"/>
                  </a:cubicBezTo>
                  <a:cubicBezTo>
                    <a:pt x="7365" y="7957"/>
                    <a:pt x="7470" y="7918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44" y="158"/>
                    <a:pt x="6418" y="1"/>
                    <a:pt x="5734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6572355" y="2902126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5"/>
                    <a:pt x="3630" y="1789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6509372" y="2522339"/>
              <a:ext cx="191830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1"/>
                  </a:cubicBezTo>
                  <a:cubicBezTo>
                    <a:pt x="159" y="7154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5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6" y="7154"/>
                    <a:pt x="10469" y="6891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572355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8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6870092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9" y="1"/>
                    <a:pt x="1052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5" y="7681"/>
                    <a:pt x="1315" y="7471"/>
                  </a:cubicBezTo>
                  <a:lnTo>
                    <a:pt x="1315" y="2157"/>
                  </a:lnTo>
                  <a:lnTo>
                    <a:pt x="1736" y="2157"/>
                  </a:lnTo>
                  <a:lnTo>
                    <a:pt x="1736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3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97" y="158"/>
                    <a:pt x="6471" y="1"/>
                    <a:pt x="5734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6908259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211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83" y="2315"/>
                    <a:pt x="3683" y="1789"/>
                  </a:cubicBezTo>
                  <a:cubicBezTo>
                    <a:pt x="3683" y="1316"/>
                    <a:pt x="3472" y="895"/>
                    <a:pt x="3104" y="527"/>
                  </a:cubicBezTo>
                  <a:cubicBezTo>
                    <a:pt x="2789" y="159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6845276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1"/>
                  </a:cubicBezTo>
                  <a:cubicBezTo>
                    <a:pt x="211" y="7154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5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0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6908259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89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7206939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580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17" y="7997"/>
                  </a:cubicBezTo>
                  <a:cubicBezTo>
                    <a:pt x="422" y="8049"/>
                    <a:pt x="540" y="8076"/>
                    <a:pt x="658" y="8076"/>
                  </a:cubicBezTo>
                  <a:cubicBezTo>
                    <a:pt x="777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7" y="2157"/>
                  </a:lnTo>
                  <a:lnTo>
                    <a:pt x="1737" y="15993"/>
                  </a:lnTo>
                  <a:cubicBezTo>
                    <a:pt x="1737" y="16571"/>
                    <a:pt x="2052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683" y="16887"/>
                    <a:pt x="5261" y="16887"/>
                  </a:cubicBezTo>
                  <a:cubicBezTo>
                    <a:pt x="5893" y="16887"/>
                    <a:pt x="6156" y="16571"/>
                    <a:pt x="6156" y="15993"/>
                  </a:cubicBezTo>
                  <a:lnTo>
                    <a:pt x="6156" y="2157"/>
                  </a:lnTo>
                  <a:lnTo>
                    <a:pt x="6577" y="2157"/>
                  </a:lnTo>
                  <a:lnTo>
                    <a:pt x="6577" y="7155"/>
                  </a:lnTo>
                  <a:cubicBezTo>
                    <a:pt x="6577" y="7471"/>
                    <a:pt x="6682" y="7681"/>
                    <a:pt x="6892" y="7839"/>
                  </a:cubicBezTo>
                  <a:cubicBezTo>
                    <a:pt x="7036" y="7896"/>
                    <a:pt x="7165" y="7938"/>
                    <a:pt x="7286" y="7938"/>
                  </a:cubicBezTo>
                  <a:cubicBezTo>
                    <a:pt x="7386" y="7938"/>
                    <a:pt x="7481" y="7910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45" y="158"/>
                    <a:pt x="6419" y="1"/>
                    <a:pt x="5735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7245125" y="2902126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789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789"/>
                  </a:cubicBezTo>
                  <a:cubicBezTo>
                    <a:pt x="0" y="2315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5"/>
                    <a:pt x="3630" y="1789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7182142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0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1"/>
                  </a:cubicBezTo>
                  <a:cubicBezTo>
                    <a:pt x="211" y="7154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6" y="2210"/>
                  </a:lnTo>
                  <a:cubicBezTo>
                    <a:pt x="3156" y="2104"/>
                    <a:pt x="3209" y="2052"/>
                    <a:pt x="3314" y="2052"/>
                  </a:cubicBezTo>
                  <a:cubicBezTo>
                    <a:pt x="3419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7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5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5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7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15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7" y="2104"/>
                    <a:pt x="7417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16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7245125" y="2442176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789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895"/>
                    <a:pt x="0" y="1368"/>
                    <a:pt x="0" y="1842"/>
                  </a:cubicBezTo>
                  <a:cubicBezTo>
                    <a:pt x="0" y="2368"/>
                    <a:pt x="158" y="2788"/>
                    <a:pt x="526" y="3157"/>
                  </a:cubicBezTo>
                  <a:cubicBezTo>
                    <a:pt x="894" y="3472"/>
                    <a:pt x="1315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7542844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5" y="8076"/>
                  </a:cubicBezTo>
                  <a:cubicBezTo>
                    <a:pt x="790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89" y="2157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55" y="7957"/>
                    <a:pt x="7267" y="7957"/>
                  </a:cubicBezTo>
                  <a:cubicBezTo>
                    <a:pt x="7379" y="7957"/>
                    <a:pt x="7497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6" y="474"/>
                  </a:cubicBezTo>
                  <a:cubicBezTo>
                    <a:pt x="6997" y="158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7581029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1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210" y="895"/>
                    <a:pt x="0" y="1316"/>
                    <a:pt x="0" y="1789"/>
                  </a:cubicBezTo>
                  <a:cubicBezTo>
                    <a:pt x="0" y="2315"/>
                    <a:pt x="210" y="2736"/>
                    <a:pt x="526" y="3105"/>
                  </a:cubicBezTo>
                  <a:cubicBezTo>
                    <a:pt x="894" y="3473"/>
                    <a:pt x="1315" y="3631"/>
                    <a:pt x="1841" y="3631"/>
                  </a:cubicBezTo>
                  <a:cubicBezTo>
                    <a:pt x="2315" y="3631"/>
                    <a:pt x="2788" y="3473"/>
                    <a:pt x="3104" y="3105"/>
                  </a:cubicBezTo>
                  <a:cubicBezTo>
                    <a:pt x="3472" y="2736"/>
                    <a:pt x="3682" y="2315"/>
                    <a:pt x="3682" y="1789"/>
                  </a:cubicBezTo>
                  <a:cubicBezTo>
                    <a:pt x="3682" y="1316"/>
                    <a:pt x="3472" y="895"/>
                    <a:pt x="3104" y="527"/>
                  </a:cubicBezTo>
                  <a:cubicBezTo>
                    <a:pt x="2788" y="159"/>
                    <a:pt x="2315" y="1"/>
                    <a:pt x="1841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7518046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0"/>
                    <a:pt x="1736" y="1947"/>
                  </a:cubicBezTo>
                  <a:lnTo>
                    <a:pt x="105" y="6418"/>
                  </a:lnTo>
                  <a:cubicBezTo>
                    <a:pt x="0" y="6471"/>
                    <a:pt x="53" y="6681"/>
                    <a:pt x="105" y="6891"/>
                  </a:cubicBezTo>
                  <a:cubicBezTo>
                    <a:pt x="211" y="7154"/>
                    <a:pt x="368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68" y="10469"/>
                    <a:pt x="1420" y="10521"/>
                    <a:pt x="1526" y="10521"/>
                  </a:cubicBezTo>
                  <a:lnTo>
                    <a:pt x="3156" y="10521"/>
                  </a:lnTo>
                  <a:lnTo>
                    <a:pt x="3156" y="16045"/>
                  </a:lnTo>
                  <a:cubicBezTo>
                    <a:pt x="3156" y="16308"/>
                    <a:pt x="3209" y="16465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5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7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5"/>
                    <a:pt x="7575" y="16255"/>
                    <a:pt x="7575" y="15992"/>
                  </a:cubicBezTo>
                  <a:lnTo>
                    <a:pt x="7575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15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8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0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7581029" y="2442176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895"/>
                    <a:pt x="0" y="1368"/>
                    <a:pt x="0" y="1842"/>
                  </a:cubicBezTo>
                  <a:cubicBezTo>
                    <a:pt x="0" y="2368"/>
                    <a:pt x="158" y="2788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5" y="3525"/>
                    <a:pt x="3104" y="3157"/>
                  </a:cubicBezTo>
                  <a:cubicBezTo>
                    <a:pt x="3472" y="2788"/>
                    <a:pt x="3682" y="2368"/>
                    <a:pt x="3682" y="1842"/>
                  </a:cubicBezTo>
                  <a:cubicBezTo>
                    <a:pt x="3682" y="1368"/>
                    <a:pt x="3472" y="947"/>
                    <a:pt x="3104" y="579"/>
                  </a:cubicBezTo>
                  <a:cubicBezTo>
                    <a:pt x="2788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7879709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16" y="7997"/>
                  </a:cubicBezTo>
                  <a:cubicBezTo>
                    <a:pt x="448" y="8049"/>
                    <a:pt x="566" y="8076"/>
                    <a:pt x="678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6" y="2157"/>
                  </a:lnTo>
                  <a:lnTo>
                    <a:pt x="1736" y="15993"/>
                  </a:lnTo>
                  <a:cubicBezTo>
                    <a:pt x="1736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682" y="16887"/>
                    <a:pt x="5313" y="16887"/>
                  </a:cubicBezTo>
                  <a:cubicBezTo>
                    <a:pt x="5892" y="16887"/>
                    <a:pt x="6155" y="16571"/>
                    <a:pt x="6155" y="15993"/>
                  </a:cubicBezTo>
                  <a:lnTo>
                    <a:pt x="6155" y="2157"/>
                  </a:lnTo>
                  <a:lnTo>
                    <a:pt x="6576" y="2157"/>
                  </a:lnTo>
                  <a:lnTo>
                    <a:pt x="6576" y="7155"/>
                  </a:lnTo>
                  <a:cubicBezTo>
                    <a:pt x="6576" y="7471"/>
                    <a:pt x="6681" y="7681"/>
                    <a:pt x="6944" y="7839"/>
                  </a:cubicBezTo>
                  <a:cubicBezTo>
                    <a:pt x="7049" y="7918"/>
                    <a:pt x="7155" y="7957"/>
                    <a:pt x="7260" y="7957"/>
                  </a:cubicBezTo>
                  <a:cubicBezTo>
                    <a:pt x="7365" y="7957"/>
                    <a:pt x="7470" y="7918"/>
                    <a:pt x="7575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44" y="158"/>
                    <a:pt x="6418" y="1"/>
                    <a:pt x="5734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7917877" y="2902126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5"/>
                    <a:pt x="3630" y="1789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7854893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1"/>
                  </a:cubicBezTo>
                  <a:cubicBezTo>
                    <a:pt x="211" y="7154"/>
                    <a:pt x="316" y="7260"/>
                    <a:pt x="474" y="7260"/>
                  </a:cubicBezTo>
                  <a:cubicBezTo>
                    <a:pt x="1053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53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62" y="16939"/>
                    <a:pt x="4419" y="16834"/>
                    <a:pt x="4630" y="16676"/>
                  </a:cubicBezTo>
                  <a:cubicBezTo>
                    <a:pt x="4788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40" y="16465"/>
                    <a:pt x="5998" y="16623"/>
                  </a:cubicBezTo>
                  <a:cubicBezTo>
                    <a:pt x="6208" y="16834"/>
                    <a:pt x="6418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16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786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7917877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8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8215614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8" y="1"/>
                    <a:pt x="1052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5" y="7681"/>
                    <a:pt x="1315" y="7471"/>
                  </a:cubicBezTo>
                  <a:lnTo>
                    <a:pt x="1315" y="2157"/>
                  </a:lnTo>
                  <a:lnTo>
                    <a:pt x="1789" y="2157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3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8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5" y="474"/>
                  </a:cubicBezTo>
                  <a:cubicBezTo>
                    <a:pt x="6997" y="158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8253781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211" y="895"/>
                    <a:pt x="1" y="1316"/>
                    <a:pt x="1" y="1789"/>
                  </a:cubicBezTo>
                  <a:cubicBezTo>
                    <a:pt x="1" y="2315"/>
                    <a:pt x="211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89" y="3473"/>
                    <a:pt x="3104" y="3105"/>
                  </a:cubicBezTo>
                  <a:cubicBezTo>
                    <a:pt x="3472" y="2736"/>
                    <a:pt x="3683" y="2315"/>
                    <a:pt x="3683" y="1789"/>
                  </a:cubicBezTo>
                  <a:cubicBezTo>
                    <a:pt x="3683" y="1316"/>
                    <a:pt x="3472" y="895"/>
                    <a:pt x="3104" y="527"/>
                  </a:cubicBezTo>
                  <a:cubicBezTo>
                    <a:pt x="2789" y="159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8190798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0"/>
                    <a:pt x="1737" y="1947"/>
                  </a:cubicBezTo>
                  <a:lnTo>
                    <a:pt x="106" y="6418"/>
                  </a:lnTo>
                  <a:cubicBezTo>
                    <a:pt x="1" y="6471"/>
                    <a:pt x="53" y="6681"/>
                    <a:pt x="106" y="6891"/>
                  </a:cubicBezTo>
                  <a:cubicBezTo>
                    <a:pt x="211" y="7154"/>
                    <a:pt x="369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68" y="10469"/>
                    <a:pt x="1421" y="10521"/>
                    <a:pt x="1526" y="10521"/>
                  </a:cubicBezTo>
                  <a:lnTo>
                    <a:pt x="3157" y="10521"/>
                  </a:lnTo>
                  <a:lnTo>
                    <a:pt x="3157" y="16045"/>
                  </a:lnTo>
                  <a:cubicBezTo>
                    <a:pt x="3157" y="16308"/>
                    <a:pt x="3209" y="16465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5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5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0" y="16465"/>
                    <a:pt x="7576" y="16255"/>
                    <a:pt x="7576" y="15992"/>
                  </a:cubicBezTo>
                  <a:lnTo>
                    <a:pt x="7576" y="10521"/>
                  </a:lnTo>
                  <a:lnTo>
                    <a:pt x="9206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0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8253781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211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18"/>
          <p:cNvSpPr txBox="1"/>
          <p:nvPr/>
        </p:nvSpPr>
        <p:spPr>
          <a:xfrm>
            <a:off x="2305427" y="524454"/>
            <a:ext cx="46074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200" b="1">
                <a:latin typeface="Roboto"/>
                <a:ea typeface="Roboto"/>
                <a:cs typeface="Roboto"/>
                <a:sym typeface="Roboto"/>
              </a:rPr>
              <a:t>Estudio tratamiento convulsiones</a:t>
            </a:r>
            <a:endParaRPr sz="2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5"/>
          <p:cNvSpPr txBox="1">
            <a:spLocks noGrp="1"/>
          </p:cNvSpPr>
          <p:nvPr>
            <p:ph type="title"/>
          </p:nvPr>
        </p:nvSpPr>
        <p:spPr>
          <a:xfrm>
            <a:off x="457200" y="1656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Modelo Mixto Generalizado (GLMER)</a:t>
            </a:r>
            <a:endParaRPr/>
          </a:p>
        </p:txBody>
      </p:sp>
      <p:graphicFrame>
        <p:nvGraphicFramePr>
          <p:cNvPr id="776" name="Google Shape;776;p45"/>
          <p:cNvGraphicFramePr/>
          <p:nvPr/>
        </p:nvGraphicFramePr>
        <p:xfrm>
          <a:off x="891263" y="80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{CD9228DB-B170-43C8-99BC-398C49715CA2}</a:tableStyleId>
              </a:tblPr>
              <a:tblGrid>
                <a:gridCol w="141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Formula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y_i ~ log(base) ⨯ tratamiento + log(edad) + (1 + semana|ID) + off_set(log(tiempo))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Familia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Poisson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Link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77" name="Google Shape;777;p45"/>
          <p:cNvGraphicFramePr/>
          <p:nvPr/>
        </p:nvGraphicFramePr>
        <p:xfrm>
          <a:off x="1860075" y="249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{CD9228DB-B170-43C8-99BC-398C49715CA2}</a:tableStyleId>
              </a:tblPr>
              <a:tblGrid>
                <a:gridCol w="212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Estimación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Estadístico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Valor-p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Intercepto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-3,698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-3,65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0,00026</a:t>
                      </a:r>
                      <a:endParaRPr baseline="30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Log(base)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0,874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7,35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&lt;2,1ˣ10</a:t>
                      </a:r>
                      <a:r>
                        <a:rPr lang="en-GB" baseline="30000"/>
                        <a:t>-13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Tratamiento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-1,440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-2,31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0,02092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Log(edad)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0,593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2,11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0,03514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Log(base:tratamiento)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0,344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1,87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0,06549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6"/>
          <p:cNvSpPr txBox="1">
            <a:spLocks noGrp="1"/>
          </p:cNvSpPr>
          <p:nvPr>
            <p:ph type="title"/>
          </p:nvPr>
        </p:nvSpPr>
        <p:spPr>
          <a:xfrm>
            <a:off x="1646400" y="1881600"/>
            <a:ext cx="5851200" cy="13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accent3"/>
                </a:solidFill>
              </a:rPr>
              <a:t>GLM VS GEE</a:t>
            </a:r>
            <a:endParaRPr sz="4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7"/>
          <p:cNvSpPr txBox="1">
            <a:spLocks noGrp="1"/>
          </p:cNvSpPr>
          <p:nvPr>
            <p:ph type="title"/>
          </p:nvPr>
        </p:nvSpPr>
        <p:spPr>
          <a:xfrm>
            <a:off x="457200" y="1656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GLM VS GEE (Ecuaciones de estimación generalizadas)</a:t>
            </a:r>
            <a:endParaRPr/>
          </a:p>
        </p:txBody>
      </p:sp>
      <p:pic>
        <p:nvPicPr>
          <p:cNvPr id="788" name="Google Shape;7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325" y="1169400"/>
            <a:ext cx="7143750" cy="30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8"/>
          <p:cNvSpPr txBox="1">
            <a:spLocks noGrp="1"/>
          </p:cNvSpPr>
          <p:nvPr>
            <p:ph type="title"/>
          </p:nvPr>
        </p:nvSpPr>
        <p:spPr>
          <a:xfrm>
            <a:off x="457200" y="1656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GLM VS GEE</a:t>
            </a:r>
            <a:endParaRPr/>
          </a:p>
        </p:txBody>
      </p:sp>
      <p:pic>
        <p:nvPicPr>
          <p:cNvPr id="794" name="Google Shape;7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975" y="1156900"/>
            <a:ext cx="7382500" cy="32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9"/>
          <p:cNvSpPr txBox="1">
            <a:spLocks noGrp="1"/>
          </p:cNvSpPr>
          <p:nvPr>
            <p:ph type="title"/>
          </p:nvPr>
        </p:nvSpPr>
        <p:spPr>
          <a:xfrm>
            <a:off x="1646400" y="1881600"/>
            <a:ext cx="5851200" cy="13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accent3"/>
                </a:solidFill>
              </a:rPr>
              <a:t>¿Qué problema presentan los modelos anteriores?</a:t>
            </a:r>
            <a:endParaRPr sz="4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0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Problema de la sobredispersión:</a:t>
            </a:r>
            <a:endParaRPr/>
          </a:p>
        </p:txBody>
      </p:sp>
      <p:sp>
        <p:nvSpPr>
          <p:cNvPr id="805" name="Google Shape;805;p50"/>
          <p:cNvSpPr txBox="1"/>
          <p:nvPr/>
        </p:nvSpPr>
        <p:spPr>
          <a:xfrm>
            <a:off x="388350" y="1380275"/>
            <a:ext cx="679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Decidimos estudiar el problema de la dispersión para nuestro modelo escogido: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06" name="Google Shape;806;p50"/>
          <p:cNvGraphicFramePr/>
          <p:nvPr/>
        </p:nvGraphicFramePr>
        <p:xfrm>
          <a:off x="931675" y="20532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{CD9228DB-B170-43C8-99BC-398C49715CA2}</a:tableStyleId>
              </a:tblPr>
              <a:tblGrid>
                <a:gridCol w="958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Formula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y_i ~ tratamiento*log(base) + log(age) + ultima_semana + offset(log(2))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Familia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Poisson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Link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07" name="Google Shape;807;p50"/>
          <p:cNvSpPr txBox="1"/>
          <p:nvPr/>
        </p:nvSpPr>
        <p:spPr>
          <a:xfrm>
            <a:off x="388350" y="3627775"/>
            <a:ext cx="8451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Para ello, calculamos el parámetro de dispersión, si este es mayor a 1 entonces nuestros datos se encuentran dispersos, en este caso dicho parámetro nos dio 4.441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1"/>
          <p:cNvSpPr txBox="1">
            <a:spLocks noGrp="1"/>
          </p:cNvSpPr>
          <p:nvPr>
            <p:ph type="title"/>
          </p:nvPr>
        </p:nvSpPr>
        <p:spPr>
          <a:xfrm>
            <a:off x="1646400" y="1881600"/>
            <a:ext cx="5851200" cy="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accent3"/>
                </a:solidFill>
              </a:rPr>
              <a:t>¿Cómo solucionarlo?</a:t>
            </a:r>
            <a:endParaRPr sz="4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2"/>
          <p:cNvSpPr txBox="1">
            <a:spLocks noGrp="1"/>
          </p:cNvSpPr>
          <p:nvPr>
            <p:ph type="title"/>
          </p:nvPr>
        </p:nvSpPr>
        <p:spPr>
          <a:xfrm>
            <a:off x="457200" y="112350"/>
            <a:ext cx="82296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Existen dos formas: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52"/>
          <p:cNvSpPr txBox="1"/>
          <p:nvPr/>
        </p:nvSpPr>
        <p:spPr>
          <a:xfrm>
            <a:off x="457200" y="609475"/>
            <a:ext cx="4766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Fira Sans Extra Condensed"/>
              <a:buChar char="●"/>
            </a:pPr>
            <a:r>
              <a:rPr lang="en-GB"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Permitir estimación de dispersión</a:t>
            </a:r>
            <a:endParaRPr sz="20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aphicFrame>
        <p:nvGraphicFramePr>
          <p:cNvPr id="819" name="Google Shape;819;p52"/>
          <p:cNvGraphicFramePr/>
          <p:nvPr/>
        </p:nvGraphicFramePr>
        <p:xfrm>
          <a:off x="310263" y="10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{CD9228DB-B170-43C8-99BC-398C49715CA2}</a:tableStyleId>
              </a:tblPr>
              <a:tblGrid>
                <a:gridCol w="163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Formula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y_i ~ log(base) ⨯ tratamiento + log(edad) + ultima_semana + off_set(log(tiempo))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Familia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quasipoisson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20" name="Google Shape;820;p52"/>
          <p:cNvGraphicFramePr/>
          <p:nvPr/>
        </p:nvGraphicFramePr>
        <p:xfrm>
          <a:off x="1860075" y="20405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{CD9228DB-B170-43C8-99BC-398C49715CA2}</a:tableStyleId>
              </a:tblPr>
              <a:tblGrid>
                <a:gridCol w="212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Estimación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Estadístico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Valor-p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Intercepto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-4,4959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-5,28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&lt;3ˣ10</a:t>
                      </a:r>
                      <a:r>
                        <a:rPr lang="en-GB" baseline="30000"/>
                        <a:t>-7</a:t>
                      </a:r>
                      <a:endParaRPr baseline="30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Log(base)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0,9500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9,89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&lt;2ˣ10</a:t>
                      </a:r>
                      <a:r>
                        <a:rPr lang="en-GB" baseline="30000"/>
                        <a:t>-16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Tratamiento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-2,0951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-3,93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0,00011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Log(edad)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0,8044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3,51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0,16137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Log(base:tratamiento)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0,5535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3,97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0,00053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ultima_semana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-0,1685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-1,41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&lt;9,4ˣ10</a:t>
                      </a:r>
                      <a:r>
                        <a:rPr lang="en-GB" baseline="30000"/>
                        <a:t>-5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3"/>
          <p:cNvSpPr txBox="1">
            <a:spLocks noGrp="1"/>
          </p:cNvSpPr>
          <p:nvPr>
            <p:ph type="title"/>
          </p:nvPr>
        </p:nvSpPr>
        <p:spPr>
          <a:xfrm>
            <a:off x="457200" y="112350"/>
            <a:ext cx="82296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Existen dos formas: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53"/>
          <p:cNvSpPr txBox="1"/>
          <p:nvPr/>
        </p:nvSpPr>
        <p:spPr>
          <a:xfrm>
            <a:off x="457200" y="609475"/>
            <a:ext cx="4766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Fira Sans Extra Condensed"/>
              <a:buChar char="●"/>
            </a:pPr>
            <a:r>
              <a:rPr lang="en-GB"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Permitir estimación de dispersión</a:t>
            </a:r>
            <a:endParaRPr sz="20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aphicFrame>
        <p:nvGraphicFramePr>
          <p:cNvPr id="827" name="Google Shape;827;p53"/>
          <p:cNvGraphicFramePr/>
          <p:nvPr/>
        </p:nvGraphicFramePr>
        <p:xfrm>
          <a:off x="1006288" y="110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{CD9228DB-B170-43C8-99BC-398C49715CA2}</a:tableStyleId>
              </a:tblPr>
              <a:tblGrid>
                <a:gridCol w="139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Formula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y_i ~ log(base) ⨯ tratamiento + log(edad) + off_set(log(tiempo))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Familia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quasipoisson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28" name="Google Shape;828;p53"/>
          <p:cNvGraphicFramePr/>
          <p:nvPr/>
        </p:nvGraphicFramePr>
        <p:xfrm>
          <a:off x="1860075" y="22808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{CD9228DB-B170-43C8-99BC-398C49715CA2}</a:tableStyleId>
              </a:tblPr>
              <a:tblGrid>
                <a:gridCol w="212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Estimación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Estadístico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Valor-p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Intercepto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-4,5354 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-5,27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&lt;3,1ˣ10</a:t>
                      </a:r>
                      <a:r>
                        <a:rPr lang="en-GB" baseline="30000"/>
                        <a:t>-7</a:t>
                      </a:r>
                      <a:endParaRPr baseline="30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Log(base)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0,9500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9,78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&lt;2ˣ10</a:t>
                      </a:r>
                      <a:r>
                        <a:rPr lang="en-GB" baseline="30000"/>
                        <a:t>-16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Tratamiento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-2,0951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-3,89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0,00013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Log(edad)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0,8044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3,48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0,00061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Log(base:tratamiento)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0,5535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3,93 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0,00011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4"/>
          <p:cNvSpPr txBox="1">
            <a:spLocks noGrp="1"/>
          </p:cNvSpPr>
          <p:nvPr>
            <p:ph type="title"/>
          </p:nvPr>
        </p:nvSpPr>
        <p:spPr>
          <a:xfrm>
            <a:off x="457200" y="112350"/>
            <a:ext cx="82296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Existen dos formas: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54"/>
          <p:cNvSpPr txBox="1"/>
          <p:nvPr/>
        </p:nvSpPr>
        <p:spPr>
          <a:xfrm>
            <a:off x="457200" y="609475"/>
            <a:ext cx="626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Fira Sans Extra Condensed"/>
              <a:buChar char="●"/>
            </a:pPr>
            <a:r>
              <a:rPr lang="en-GB"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Reemplazar Poisson con Binomial Negativo</a:t>
            </a:r>
            <a:endParaRPr sz="20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aphicFrame>
        <p:nvGraphicFramePr>
          <p:cNvPr id="835" name="Google Shape;835;p54"/>
          <p:cNvGraphicFramePr/>
          <p:nvPr/>
        </p:nvGraphicFramePr>
        <p:xfrm>
          <a:off x="310263" y="10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{CD9228DB-B170-43C8-99BC-398C49715CA2}</a:tableStyleId>
              </a:tblPr>
              <a:tblGrid>
                <a:gridCol w="163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Formula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y_i ~ log(base) ⨯ tratamiento + log(edad) + ultima_semana + off_set(log(tiempo))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Familia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Bin. Negativa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36" name="Google Shape;836;p54"/>
          <p:cNvGraphicFramePr/>
          <p:nvPr/>
        </p:nvGraphicFramePr>
        <p:xfrm>
          <a:off x="1860075" y="20405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{CD9228DB-B170-43C8-99BC-398C49715CA2}</a:tableStyleId>
              </a:tblPr>
              <a:tblGrid>
                <a:gridCol w="212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Estimación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Estadístico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Valor-p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Intercepto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-3,6413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-5,28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&lt;1,4ˣ10</a:t>
                      </a:r>
                      <a:r>
                        <a:rPr lang="en-GB" baseline="30000"/>
                        <a:t>-6</a:t>
                      </a:r>
                      <a:endParaRPr baseline="30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Log(base)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0,8946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9,89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&lt;2ˣ10</a:t>
                      </a:r>
                      <a:r>
                        <a:rPr lang="en-GB" baseline="30000"/>
                        <a:t>-16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Tratamiento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-1,3065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-3,93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0,0053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Log(edad)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0,6073 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3,51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0,0035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Log(base:tratamiento)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0.3290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3,97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0.0173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ultima_semana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-0,1660 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-1,41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0,1457 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/>
          <p:nvPr/>
        </p:nvSpPr>
        <p:spPr>
          <a:xfrm>
            <a:off x="990038" y="797219"/>
            <a:ext cx="7163925" cy="1189978"/>
          </a:xfrm>
          <a:custGeom>
            <a:avLst/>
            <a:gdLst/>
            <a:ahLst/>
            <a:cxnLst/>
            <a:rect l="l" t="t" r="r" b="b"/>
            <a:pathLst>
              <a:path w="73720" h="62746" extrusionOk="0">
                <a:moveTo>
                  <a:pt x="401" y="1869"/>
                </a:moveTo>
                <a:cubicBezTo>
                  <a:pt x="401" y="18481"/>
                  <a:pt x="1" y="43532"/>
                  <a:pt x="1435" y="60077"/>
                </a:cubicBezTo>
                <a:cubicBezTo>
                  <a:pt x="1669" y="62746"/>
                  <a:pt x="38962" y="61745"/>
                  <a:pt x="48635" y="61745"/>
                </a:cubicBezTo>
                <a:cubicBezTo>
                  <a:pt x="65181" y="61745"/>
                  <a:pt x="72819" y="61045"/>
                  <a:pt x="72886" y="58176"/>
                </a:cubicBezTo>
                <a:cubicBezTo>
                  <a:pt x="73086" y="46201"/>
                  <a:pt x="73720" y="15145"/>
                  <a:pt x="72286" y="3236"/>
                </a:cubicBezTo>
                <a:cubicBezTo>
                  <a:pt x="71985" y="635"/>
                  <a:pt x="53872" y="635"/>
                  <a:pt x="36126" y="835"/>
                </a:cubicBezTo>
                <a:cubicBezTo>
                  <a:pt x="22050" y="968"/>
                  <a:pt x="13777" y="1"/>
                  <a:pt x="401" y="1869"/>
                </a:cubicBezTo>
                <a:close/>
              </a:path>
            </a:pathLst>
          </a:cu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1703002" y="470075"/>
            <a:ext cx="5729040" cy="464659"/>
          </a:xfrm>
          <a:custGeom>
            <a:avLst/>
            <a:gdLst/>
            <a:ahLst/>
            <a:cxnLst/>
            <a:rect l="l" t="t" r="r" b="b"/>
            <a:pathLst>
              <a:path w="79825" h="16113" extrusionOk="0">
                <a:moveTo>
                  <a:pt x="79824" y="8573"/>
                </a:moveTo>
                <a:cubicBezTo>
                  <a:pt x="79824" y="12710"/>
                  <a:pt x="75888" y="16112"/>
                  <a:pt x="71018" y="16112"/>
                </a:cubicBezTo>
                <a:lnTo>
                  <a:pt x="8807" y="16112"/>
                </a:lnTo>
                <a:cubicBezTo>
                  <a:pt x="3937" y="16112"/>
                  <a:pt x="1" y="12710"/>
                  <a:pt x="1" y="8573"/>
                </a:cubicBezTo>
                <a:lnTo>
                  <a:pt x="1" y="7539"/>
                </a:lnTo>
                <a:cubicBezTo>
                  <a:pt x="1" y="3370"/>
                  <a:pt x="3937" y="1"/>
                  <a:pt x="8807" y="1"/>
                </a:cubicBezTo>
                <a:lnTo>
                  <a:pt x="71018" y="1"/>
                </a:lnTo>
                <a:cubicBezTo>
                  <a:pt x="75888" y="1"/>
                  <a:pt x="79824" y="3370"/>
                  <a:pt x="79824" y="7539"/>
                </a:cubicBezTo>
                <a:close/>
              </a:path>
            </a:pathLst>
          </a:custGeom>
          <a:solidFill>
            <a:srgbClr val="5EB2F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" name="Google Shape;170;p19"/>
          <p:cNvGrpSpPr/>
          <p:nvPr/>
        </p:nvGrpSpPr>
        <p:grpSpPr>
          <a:xfrm>
            <a:off x="1155395" y="2708412"/>
            <a:ext cx="2803734" cy="652945"/>
            <a:chOff x="760475" y="2442175"/>
            <a:chExt cx="3219722" cy="846442"/>
          </a:xfrm>
        </p:grpSpPr>
        <p:sp>
          <p:nvSpPr>
            <p:cNvPr id="171" name="Google Shape;171;p19"/>
            <p:cNvSpPr/>
            <p:nvPr/>
          </p:nvSpPr>
          <p:spPr>
            <a:xfrm>
              <a:off x="784330" y="2982287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59"/>
                    <a:pt x="632" y="422"/>
                  </a:cubicBezTo>
                  <a:cubicBezTo>
                    <a:pt x="211" y="737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734"/>
                    <a:pt x="159" y="7892"/>
                    <a:pt x="369" y="7997"/>
                  </a:cubicBezTo>
                  <a:cubicBezTo>
                    <a:pt x="474" y="8049"/>
                    <a:pt x="580" y="8076"/>
                    <a:pt x="691" y="8076"/>
                  </a:cubicBezTo>
                  <a:cubicBezTo>
                    <a:pt x="803" y="8076"/>
                    <a:pt x="921" y="8049"/>
                    <a:pt x="1053" y="7997"/>
                  </a:cubicBezTo>
                  <a:cubicBezTo>
                    <a:pt x="1263" y="7892"/>
                    <a:pt x="1369" y="7681"/>
                    <a:pt x="1369" y="7471"/>
                  </a:cubicBezTo>
                  <a:lnTo>
                    <a:pt x="1369" y="2158"/>
                  </a:lnTo>
                  <a:lnTo>
                    <a:pt x="1789" y="2158"/>
                  </a:lnTo>
                  <a:lnTo>
                    <a:pt x="1789" y="15993"/>
                  </a:lnTo>
                  <a:cubicBezTo>
                    <a:pt x="1789" y="16571"/>
                    <a:pt x="2105" y="16887"/>
                    <a:pt x="2684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72" y="7892"/>
                  </a:lnTo>
                  <a:lnTo>
                    <a:pt x="4472" y="15993"/>
                  </a:lnTo>
                  <a:cubicBezTo>
                    <a:pt x="4472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210"/>
                  </a:lnTo>
                  <a:lnTo>
                    <a:pt x="6629" y="2210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68" y="7957"/>
                    <a:pt x="7287" y="7957"/>
                  </a:cubicBezTo>
                  <a:cubicBezTo>
                    <a:pt x="7405" y="7957"/>
                    <a:pt x="7523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6" y="474"/>
                  </a:cubicBezTo>
                  <a:cubicBezTo>
                    <a:pt x="6997" y="159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823458" y="2902124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842"/>
                  </a:cubicBezTo>
                  <a:cubicBezTo>
                    <a:pt x="1" y="2316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6"/>
                    <a:pt x="3630" y="1790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211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760475" y="2522337"/>
              <a:ext cx="191831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7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2"/>
                  </a:cubicBezTo>
                  <a:cubicBezTo>
                    <a:pt x="159" y="7155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6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7" y="7155"/>
                    <a:pt x="10469" y="6892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822515" y="2442175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0" y="947"/>
                    <a:pt x="0" y="1368"/>
                    <a:pt x="0" y="1842"/>
                  </a:cubicBezTo>
                  <a:cubicBezTo>
                    <a:pt x="0" y="2368"/>
                    <a:pt x="210" y="2789"/>
                    <a:pt x="579" y="3157"/>
                  </a:cubicBezTo>
                  <a:cubicBezTo>
                    <a:pt x="894" y="3472"/>
                    <a:pt x="1368" y="3683"/>
                    <a:pt x="1841" y="3683"/>
                  </a:cubicBezTo>
                  <a:cubicBezTo>
                    <a:pt x="2367" y="3683"/>
                    <a:pt x="2788" y="3525"/>
                    <a:pt x="3156" y="3157"/>
                  </a:cubicBezTo>
                  <a:cubicBezTo>
                    <a:pt x="3472" y="2789"/>
                    <a:pt x="3682" y="2368"/>
                    <a:pt x="3682" y="1842"/>
                  </a:cubicBezTo>
                  <a:cubicBezTo>
                    <a:pt x="3682" y="1368"/>
                    <a:pt x="3525" y="947"/>
                    <a:pt x="3156" y="579"/>
                  </a:cubicBezTo>
                  <a:cubicBezTo>
                    <a:pt x="2788" y="211"/>
                    <a:pt x="2367" y="0"/>
                    <a:pt x="184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1121195" y="2982287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9" y="1"/>
                    <a:pt x="1053" y="159"/>
                    <a:pt x="632" y="422"/>
                  </a:cubicBezTo>
                  <a:cubicBezTo>
                    <a:pt x="211" y="737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734"/>
                    <a:pt x="106" y="7892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2"/>
                    <a:pt x="1316" y="7681"/>
                    <a:pt x="1316" y="7471"/>
                  </a:cubicBezTo>
                  <a:lnTo>
                    <a:pt x="1316" y="2158"/>
                  </a:lnTo>
                  <a:lnTo>
                    <a:pt x="1736" y="2158"/>
                  </a:lnTo>
                  <a:lnTo>
                    <a:pt x="1736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19" y="7892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4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210"/>
                  </a:lnTo>
                  <a:lnTo>
                    <a:pt x="6629" y="2210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97" y="159"/>
                    <a:pt x="6471" y="1"/>
                    <a:pt x="5734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1159362" y="2902124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842"/>
                  </a:cubicBezTo>
                  <a:cubicBezTo>
                    <a:pt x="1" y="2316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83" y="2316"/>
                    <a:pt x="3683" y="1790"/>
                  </a:cubicBezTo>
                  <a:cubicBezTo>
                    <a:pt x="3683" y="1316"/>
                    <a:pt x="3473" y="895"/>
                    <a:pt x="3104" y="527"/>
                  </a:cubicBezTo>
                  <a:cubicBezTo>
                    <a:pt x="2789" y="211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1096379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2"/>
                  </a:cubicBezTo>
                  <a:cubicBezTo>
                    <a:pt x="211" y="7155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6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2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1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1159362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9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1458043" y="2982287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10" y="1"/>
                  </a:moveTo>
                  <a:cubicBezTo>
                    <a:pt x="1579" y="1"/>
                    <a:pt x="1000" y="159"/>
                    <a:pt x="580" y="422"/>
                  </a:cubicBezTo>
                  <a:cubicBezTo>
                    <a:pt x="211" y="737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734"/>
                    <a:pt x="106" y="7892"/>
                    <a:pt x="317" y="7997"/>
                  </a:cubicBezTo>
                  <a:cubicBezTo>
                    <a:pt x="422" y="8049"/>
                    <a:pt x="540" y="8076"/>
                    <a:pt x="659" y="8076"/>
                  </a:cubicBezTo>
                  <a:cubicBezTo>
                    <a:pt x="777" y="8076"/>
                    <a:pt x="895" y="8049"/>
                    <a:pt x="1000" y="7997"/>
                  </a:cubicBezTo>
                  <a:cubicBezTo>
                    <a:pt x="1211" y="7892"/>
                    <a:pt x="1316" y="7681"/>
                    <a:pt x="1316" y="7471"/>
                  </a:cubicBezTo>
                  <a:lnTo>
                    <a:pt x="1316" y="2158"/>
                  </a:lnTo>
                  <a:lnTo>
                    <a:pt x="1737" y="2158"/>
                  </a:lnTo>
                  <a:lnTo>
                    <a:pt x="1737" y="15993"/>
                  </a:lnTo>
                  <a:cubicBezTo>
                    <a:pt x="1737" y="16571"/>
                    <a:pt x="2053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20" y="7892"/>
                  </a:lnTo>
                  <a:lnTo>
                    <a:pt x="4420" y="15993"/>
                  </a:lnTo>
                  <a:cubicBezTo>
                    <a:pt x="4420" y="16571"/>
                    <a:pt x="4683" y="16887"/>
                    <a:pt x="5261" y="16887"/>
                  </a:cubicBezTo>
                  <a:cubicBezTo>
                    <a:pt x="5893" y="16887"/>
                    <a:pt x="6156" y="16571"/>
                    <a:pt x="6156" y="15993"/>
                  </a:cubicBezTo>
                  <a:lnTo>
                    <a:pt x="6156" y="2210"/>
                  </a:lnTo>
                  <a:lnTo>
                    <a:pt x="6577" y="2210"/>
                  </a:lnTo>
                  <a:lnTo>
                    <a:pt x="6577" y="7155"/>
                  </a:lnTo>
                  <a:cubicBezTo>
                    <a:pt x="6577" y="7471"/>
                    <a:pt x="6682" y="7681"/>
                    <a:pt x="6892" y="7839"/>
                  </a:cubicBezTo>
                  <a:cubicBezTo>
                    <a:pt x="7024" y="7918"/>
                    <a:pt x="7142" y="7957"/>
                    <a:pt x="7254" y="7957"/>
                  </a:cubicBezTo>
                  <a:cubicBezTo>
                    <a:pt x="7366" y="7957"/>
                    <a:pt x="7471" y="7918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45" y="159"/>
                    <a:pt x="6419" y="1"/>
                    <a:pt x="5735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1496228" y="2902124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789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842"/>
                  </a:cubicBezTo>
                  <a:cubicBezTo>
                    <a:pt x="0" y="2316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6"/>
                    <a:pt x="3630" y="1790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36" y="211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1433245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1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2"/>
                  </a:cubicBezTo>
                  <a:cubicBezTo>
                    <a:pt x="211" y="7155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09" y="2052"/>
                    <a:pt x="3314" y="2052"/>
                  </a:cubicBezTo>
                  <a:cubicBezTo>
                    <a:pt x="3420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8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6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6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6" y="6786"/>
                  </a:lnTo>
                  <a:cubicBezTo>
                    <a:pt x="9311" y="7102"/>
                    <a:pt x="9627" y="7260"/>
                    <a:pt x="10153" y="7260"/>
                  </a:cubicBezTo>
                  <a:cubicBezTo>
                    <a:pt x="10311" y="7260"/>
                    <a:pt x="10416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1495267" y="2442175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2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1" y="947"/>
                    <a:pt x="1" y="1368"/>
                    <a:pt x="1" y="1842"/>
                  </a:cubicBezTo>
                  <a:cubicBezTo>
                    <a:pt x="1" y="2368"/>
                    <a:pt x="211" y="2789"/>
                    <a:pt x="579" y="3157"/>
                  </a:cubicBezTo>
                  <a:cubicBezTo>
                    <a:pt x="895" y="3472"/>
                    <a:pt x="1368" y="3683"/>
                    <a:pt x="1842" y="3683"/>
                  </a:cubicBezTo>
                  <a:cubicBezTo>
                    <a:pt x="2368" y="3683"/>
                    <a:pt x="2789" y="3525"/>
                    <a:pt x="3157" y="3157"/>
                  </a:cubicBezTo>
                  <a:cubicBezTo>
                    <a:pt x="3472" y="2789"/>
                    <a:pt x="3683" y="2368"/>
                    <a:pt x="3683" y="1842"/>
                  </a:cubicBezTo>
                  <a:cubicBezTo>
                    <a:pt x="3683" y="1368"/>
                    <a:pt x="3472" y="947"/>
                    <a:pt x="3157" y="579"/>
                  </a:cubicBezTo>
                  <a:cubicBezTo>
                    <a:pt x="2789" y="211"/>
                    <a:pt x="2368" y="0"/>
                    <a:pt x="1842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1793947" y="2982287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59"/>
                    <a:pt x="632" y="422"/>
                  </a:cubicBezTo>
                  <a:cubicBezTo>
                    <a:pt x="211" y="737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734"/>
                    <a:pt x="106" y="7892"/>
                    <a:pt x="369" y="7997"/>
                  </a:cubicBezTo>
                  <a:cubicBezTo>
                    <a:pt x="474" y="8049"/>
                    <a:pt x="580" y="8076"/>
                    <a:pt x="685" y="8076"/>
                  </a:cubicBezTo>
                  <a:cubicBezTo>
                    <a:pt x="790" y="8076"/>
                    <a:pt x="895" y="8049"/>
                    <a:pt x="1000" y="7997"/>
                  </a:cubicBezTo>
                  <a:cubicBezTo>
                    <a:pt x="1211" y="7892"/>
                    <a:pt x="1316" y="7681"/>
                    <a:pt x="1316" y="7471"/>
                  </a:cubicBezTo>
                  <a:lnTo>
                    <a:pt x="1316" y="2158"/>
                  </a:lnTo>
                  <a:lnTo>
                    <a:pt x="1737" y="2158"/>
                  </a:lnTo>
                  <a:lnTo>
                    <a:pt x="1737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20" y="7892"/>
                  </a:lnTo>
                  <a:lnTo>
                    <a:pt x="4420" y="15993"/>
                  </a:lnTo>
                  <a:cubicBezTo>
                    <a:pt x="4420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210"/>
                  </a:lnTo>
                  <a:lnTo>
                    <a:pt x="6629" y="2210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55" y="7957"/>
                    <a:pt x="7267" y="7957"/>
                  </a:cubicBezTo>
                  <a:cubicBezTo>
                    <a:pt x="7379" y="7957"/>
                    <a:pt x="7497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97" y="159"/>
                    <a:pt x="6471" y="1"/>
                    <a:pt x="5735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1832132" y="2902124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841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842"/>
                  </a:cubicBezTo>
                  <a:cubicBezTo>
                    <a:pt x="0" y="2316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841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6"/>
                    <a:pt x="3630" y="1790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88" y="211"/>
                    <a:pt x="2315" y="1"/>
                    <a:pt x="1841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1769149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1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53" y="6681"/>
                    <a:pt x="105" y="6892"/>
                  </a:cubicBezTo>
                  <a:cubicBezTo>
                    <a:pt x="211" y="7155"/>
                    <a:pt x="316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14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15" y="10469"/>
                    <a:pt x="1420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6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6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67"/>
                  </a:lnTo>
                  <a:cubicBezTo>
                    <a:pt x="7102" y="2315"/>
                    <a:pt x="7049" y="2262"/>
                    <a:pt x="7049" y="2262"/>
                  </a:cubicBezTo>
                  <a:cubicBezTo>
                    <a:pt x="7049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9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1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1832132" y="2442175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947"/>
                    <a:pt x="0" y="1368"/>
                    <a:pt x="0" y="1842"/>
                  </a:cubicBezTo>
                  <a:cubicBezTo>
                    <a:pt x="0" y="2368"/>
                    <a:pt x="158" y="2789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2105997" y="2522337"/>
              <a:ext cx="191831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2"/>
                  </a:cubicBezTo>
                  <a:cubicBezTo>
                    <a:pt x="159" y="7155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6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6" y="7155"/>
                    <a:pt x="10469" y="6892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2168980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9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2441901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2"/>
                  </a:cubicBezTo>
                  <a:cubicBezTo>
                    <a:pt x="211" y="7155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6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1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2504884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89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2778767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1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2"/>
                  </a:cubicBezTo>
                  <a:cubicBezTo>
                    <a:pt x="211" y="7155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6" y="2210"/>
                  </a:lnTo>
                  <a:cubicBezTo>
                    <a:pt x="3156" y="2104"/>
                    <a:pt x="3209" y="2052"/>
                    <a:pt x="3314" y="2052"/>
                  </a:cubicBezTo>
                  <a:cubicBezTo>
                    <a:pt x="3419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7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6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6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7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67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7" y="2104"/>
                    <a:pt x="7417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16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2841750" y="2442175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789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947"/>
                    <a:pt x="0" y="1368"/>
                    <a:pt x="0" y="1842"/>
                  </a:cubicBezTo>
                  <a:cubicBezTo>
                    <a:pt x="0" y="2368"/>
                    <a:pt x="158" y="2789"/>
                    <a:pt x="526" y="3157"/>
                  </a:cubicBezTo>
                  <a:cubicBezTo>
                    <a:pt x="894" y="3472"/>
                    <a:pt x="1315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3114671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1"/>
                    <a:pt x="1736" y="1947"/>
                  </a:cubicBezTo>
                  <a:lnTo>
                    <a:pt x="105" y="6418"/>
                  </a:lnTo>
                  <a:cubicBezTo>
                    <a:pt x="0" y="6471"/>
                    <a:pt x="53" y="6681"/>
                    <a:pt x="105" y="6892"/>
                  </a:cubicBezTo>
                  <a:cubicBezTo>
                    <a:pt x="211" y="7155"/>
                    <a:pt x="368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68" y="10469"/>
                    <a:pt x="1420" y="10521"/>
                    <a:pt x="1526" y="10521"/>
                  </a:cubicBezTo>
                  <a:lnTo>
                    <a:pt x="3156" y="10521"/>
                  </a:lnTo>
                  <a:lnTo>
                    <a:pt x="3156" y="16045"/>
                  </a:lnTo>
                  <a:cubicBezTo>
                    <a:pt x="3156" y="16308"/>
                    <a:pt x="3209" y="16466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6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7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6"/>
                    <a:pt x="7575" y="16255"/>
                    <a:pt x="7575" y="15992"/>
                  </a:cubicBezTo>
                  <a:lnTo>
                    <a:pt x="7575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67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8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1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3177654" y="2442175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947"/>
                    <a:pt x="0" y="1368"/>
                    <a:pt x="0" y="1842"/>
                  </a:cubicBezTo>
                  <a:cubicBezTo>
                    <a:pt x="0" y="2368"/>
                    <a:pt x="158" y="2789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5" y="3525"/>
                    <a:pt x="3104" y="3157"/>
                  </a:cubicBezTo>
                  <a:cubicBezTo>
                    <a:pt x="3472" y="2789"/>
                    <a:pt x="3682" y="2368"/>
                    <a:pt x="3682" y="1842"/>
                  </a:cubicBezTo>
                  <a:cubicBezTo>
                    <a:pt x="3682" y="1368"/>
                    <a:pt x="3472" y="947"/>
                    <a:pt x="3104" y="579"/>
                  </a:cubicBezTo>
                  <a:cubicBezTo>
                    <a:pt x="2788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3451518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2"/>
                  </a:cubicBezTo>
                  <a:cubicBezTo>
                    <a:pt x="211" y="7155"/>
                    <a:pt x="316" y="7260"/>
                    <a:pt x="474" y="7260"/>
                  </a:cubicBezTo>
                  <a:cubicBezTo>
                    <a:pt x="1053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53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62" y="16939"/>
                    <a:pt x="4419" y="16834"/>
                    <a:pt x="4630" y="16676"/>
                  </a:cubicBezTo>
                  <a:cubicBezTo>
                    <a:pt x="4788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40" y="16466"/>
                    <a:pt x="5998" y="16623"/>
                  </a:cubicBezTo>
                  <a:cubicBezTo>
                    <a:pt x="6208" y="16834"/>
                    <a:pt x="6418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16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786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3514502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9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7" name="Google Shape;197;p19"/>
            <p:cNvGrpSpPr/>
            <p:nvPr/>
          </p:nvGrpSpPr>
          <p:grpSpPr>
            <a:xfrm>
              <a:off x="2130813" y="2902124"/>
              <a:ext cx="1825530" cy="386493"/>
              <a:chOff x="2208538" y="3051149"/>
              <a:chExt cx="1825530" cy="386493"/>
            </a:xfrm>
          </p:grpSpPr>
          <p:sp>
            <p:nvSpPr>
              <p:cNvPr id="198" name="Google Shape;198;p19"/>
              <p:cNvSpPr/>
              <p:nvPr/>
            </p:nvSpPr>
            <p:spPr>
              <a:xfrm>
                <a:off x="2208538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10" y="1"/>
                    </a:moveTo>
                    <a:cubicBezTo>
                      <a:pt x="1579" y="1"/>
                      <a:pt x="1000" y="159"/>
                      <a:pt x="579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16" y="7997"/>
                    </a:cubicBezTo>
                    <a:cubicBezTo>
                      <a:pt x="421" y="8049"/>
                      <a:pt x="540" y="8076"/>
                      <a:pt x="658" y="8076"/>
                    </a:cubicBezTo>
                    <a:cubicBezTo>
                      <a:pt x="776" y="8076"/>
                      <a:pt x="895" y="8049"/>
                      <a:pt x="1000" y="7997"/>
                    </a:cubicBezTo>
                    <a:cubicBezTo>
                      <a:pt x="1210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36" y="2158"/>
                    </a:lnTo>
                    <a:lnTo>
                      <a:pt x="1736" y="15993"/>
                    </a:lnTo>
                    <a:cubicBezTo>
                      <a:pt x="1736" y="16571"/>
                      <a:pt x="2052" y="16887"/>
                      <a:pt x="2631" y="16887"/>
                    </a:cubicBezTo>
                    <a:cubicBezTo>
                      <a:pt x="3209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682" y="16887"/>
                      <a:pt x="5261" y="16887"/>
                    </a:cubicBezTo>
                    <a:cubicBezTo>
                      <a:pt x="5892" y="16887"/>
                      <a:pt x="6155" y="16571"/>
                      <a:pt x="6155" y="15993"/>
                    </a:cubicBezTo>
                    <a:lnTo>
                      <a:pt x="6155" y="2210"/>
                    </a:lnTo>
                    <a:lnTo>
                      <a:pt x="6576" y="2210"/>
                    </a:lnTo>
                    <a:lnTo>
                      <a:pt x="6576" y="7155"/>
                    </a:lnTo>
                    <a:cubicBezTo>
                      <a:pt x="6576" y="7471"/>
                      <a:pt x="6681" y="7681"/>
                      <a:pt x="6892" y="7839"/>
                    </a:cubicBezTo>
                    <a:cubicBezTo>
                      <a:pt x="7023" y="7918"/>
                      <a:pt x="7142" y="7957"/>
                      <a:pt x="7253" y="7957"/>
                    </a:cubicBezTo>
                    <a:cubicBezTo>
                      <a:pt x="7365" y="7957"/>
                      <a:pt x="7470" y="7918"/>
                      <a:pt x="7576" y="7839"/>
                    </a:cubicBezTo>
                    <a:cubicBezTo>
                      <a:pt x="7786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3" y="790"/>
                      <a:pt x="7365" y="474"/>
                    </a:cubicBezTo>
                    <a:cubicBezTo>
                      <a:pt x="6944" y="159"/>
                      <a:pt x="6418" y="1"/>
                      <a:pt x="5734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19"/>
              <p:cNvSpPr/>
              <p:nvPr/>
            </p:nvSpPr>
            <p:spPr>
              <a:xfrm>
                <a:off x="2246705" y="3051149"/>
                <a:ext cx="65866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3631" extrusionOk="0">
                    <a:moveTo>
                      <a:pt x="1789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158" y="895"/>
                      <a:pt x="1" y="1316"/>
                      <a:pt x="1" y="1842"/>
                    </a:cubicBezTo>
                    <a:cubicBezTo>
                      <a:pt x="1" y="2316"/>
                      <a:pt x="158" y="2736"/>
                      <a:pt x="527" y="3105"/>
                    </a:cubicBezTo>
                    <a:cubicBezTo>
                      <a:pt x="895" y="3473"/>
                      <a:pt x="1316" y="3631"/>
                      <a:pt x="1789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3" y="2736"/>
                      <a:pt x="3630" y="2316"/>
                      <a:pt x="3630" y="1790"/>
                    </a:cubicBezTo>
                    <a:cubicBezTo>
                      <a:pt x="3630" y="1316"/>
                      <a:pt x="3473" y="895"/>
                      <a:pt x="3104" y="527"/>
                    </a:cubicBezTo>
                    <a:cubicBezTo>
                      <a:pt x="2736" y="211"/>
                      <a:pt x="2315" y="1"/>
                      <a:pt x="1789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19"/>
              <p:cNvSpPr/>
              <p:nvPr/>
            </p:nvSpPr>
            <p:spPr>
              <a:xfrm>
                <a:off x="2544442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62" y="1"/>
                    </a:moveTo>
                    <a:cubicBezTo>
                      <a:pt x="1579" y="1"/>
                      <a:pt x="1052" y="159"/>
                      <a:pt x="632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69" y="7997"/>
                    </a:cubicBezTo>
                    <a:cubicBezTo>
                      <a:pt x="474" y="8049"/>
                      <a:pt x="579" y="8076"/>
                      <a:pt x="684" y="8076"/>
                    </a:cubicBezTo>
                    <a:cubicBezTo>
                      <a:pt x="789" y="8076"/>
                      <a:pt x="895" y="8049"/>
                      <a:pt x="1000" y="7997"/>
                    </a:cubicBezTo>
                    <a:cubicBezTo>
                      <a:pt x="1210" y="7892"/>
                      <a:pt x="1315" y="7681"/>
                      <a:pt x="1315" y="7471"/>
                    </a:cubicBezTo>
                    <a:lnTo>
                      <a:pt x="1315" y="2158"/>
                    </a:lnTo>
                    <a:lnTo>
                      <a:pt x="1736" y="2158"/>
                    </a:lnTo>
                    <a:lnTo>
                      <a:pt x="1736" y="15993"/>
                    </a:lnTo>
                    <a:lnTo>
                      <a:pt x="1789" y="15993"/>
                    </a:lnTo>
                    <a:cubicBezTo>
                      <a:pt x="1789" y="16571"/>
                      <a:pt x="2052" y="16887"/>
                      <a:pt x="2631" y="16887"/>
                    </a:cubicBezTo>
                    <a:cubicBezTo>
                      <a:pt x="3209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735" y="16887"/>
                      <a:pt x="5313" y="16887"/>
                    </a:cubicBezTo>
                    <a:cubicBezTo>
                      <a:pt x="5892" y="16887"/>
                      <a:pt x="6208" y="16571"/>
                      <a:pt x="6208" y="15993"/>
                    </a:cubicBezTo>
                    <a:lnTo>
                      <a:pt x="6208" y="2210"/>
                    </a:lnTo>
                    <a:lnTo>
                      <a:pt x="6629" y="2210"/>
                    </a:lnTo>
                    <a:lnTo>
                      <a:pt x="6629" y="7155"/>
                    </a:lnTo>
                    <a:cubicBezTo>
                      <a:pt x="6629" y="7471"/>
                      <a:pt x="6734" y="7681"/>
                      <a:pt x="6944" y="7839"/>
                    </a:cubicBezTo>
                    <a:cubicBezTo>
                      <a:pt x="7049" y="7918"/>
                      <a:pt x="7155" y="7957"/>
                      <a:pt x="7266" y="7957"/>
                    </a:cubicBezTo>
                    <a:cubicBezTo>
                      <a:pt x="7378" y="7957"/>
                      <a:pt x="7497" y="7918"/>
                      <a:pt x="7628" y="7839"/>
                    </a:cubicBezTo>
                    <a:cubicBezTo>
                      <a:pt x="7839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3" y="790"/>
                      <a:pt x="7365" y="474"/>
                    </a:cubicBezTo>
                    <a:cubicBezTo>
                      <a:pt x="6997" y="159"/>
                      <a:pt x="6471" y="1"/>
                      <a:pt x="5734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9"/>
              <p:cNvSpPr/>
              <p:nvPr/>
            </p:nvSpPr>
            <p:spPr>
              <a:xfrm>
                <a:off x="2582609" y="3051149"/>
                <a:ext cx="66810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631" extrusionOk="0">
                    <a:moveTo>
                      <a:pt x="1842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211" y="895"/>
                      <a:pt x="1" y="1316"/>
                      <a:pt x="1" y="1842"/>
                    </a:cubicBezTo>
                    <a:cubicBezTo>
                      <a:pt x="1" y="2316"/>
                      <a:pt x="158" y="2736"/>
                      <a:pt x="527" y="3105"/>
                    </a:cubicBezTo>
                    <a:cubicBezTo>
                      <a:pt x="895" y="3473"/>
                      <a:pt x="1316" y="3631"/>
                      <a:pt x="1842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2" y="2736"/>
                      <a:pt x="3683" y="2316"/>
                      <a:pt x="3683" y="1790"/>
                    </a:cubicBezTo>
                    <a:cubicBezTo>
                      <a:pt x="3683" y="1316"/>
                      <a:pt x="3472" y="895"/>
                      <a:pt x="3104" y="527"/>
                    </a:cubicBezTo>
                    <a:cubicBezTo>
                      <a:pt x="2789" y="211"/>
                      <a:pt x="2315" y="1"/>
                      <a:pt x="1842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9"/>
              <p:cNvSpPr/>
              <p:nvPr/>
            </p:nvSpPr>
            <p:spPr>
              <a:xfrm>
                <a:off x="2881289" y="3131312"/>
                <a:ext cx="144122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5" h="16887" extrusionOk="0">
                    <a:moveTo>
                      <a:pt x="2210" y="1"/>
                    </a:moveTo>
                    <a:cubicBezTo>
                      <a:pt x="1579" y="1"/>
                      <a:pt x="1000" y="159"/>
                      <a:pt x="580" y="422"/>
                    </a:cubicBezTo>
                    <a:cubicBezTo>
                      <a:pt x="211" y="737"/>
                      <a:pt x="1" y="1158"/>
                      <a:pt x="1" y="1737"/>
                    </a:cubicBezTo>
                    <a:lnTo>
                      <a:pt x="1" y="7471"/>
                    </a:lnTo>
                    <a:cubicBezTo>
                      <a:pt x="1" y="7734"/>
                      <a:pt x="106" y="7892"/>
                      <a:pt x="317" y="7997"/>
                    </a:cubicBezTo>
                    <a:cubicBezTo>
                      <a:pt x="422" y="8049"/>
                      <a:pt x="540" y="8076"/>
                      <a:pt x="658" y="8076"/>
                    </a:cubicBezTo>
                    <a:cubicBezTo>
                      <a:pt x="777" y="8076"/>
                      <a:pt x="895" y="8049"/>
                      <a:pt x="1000" y="7997"/>
                    </a:cubicBezTo>
                    <a:cubicBezTo>
                      <a:pt x="1211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37" y="2158"/>
                    </a:lnTo>
                    <a:lnTo>
                      <a:pt x="1737" y="15993"/>
                    </a:lnTo>
                    <a:cubicBezTo>
                      <a:pt x="1737" y="16571"/>
                      <a:pt x="2052" y="16887"/>
                      <a:pt x="2631" y="16887"/>
                    </a:cubicBezTo>
                    <a:cubicBezTo>
                      <a:pt x="3210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20" y="7892"/>
                    </a:lnTo>
                    <a:lnTo>
                      <a:pt x="4420" y="15993"/>
                    </a:lnTo>
                    <a:cubicBezTo>
                      <a:pt x="4420" y="16571"/>
                      <a:pt x="4683" y="16887"/>
                      <a:pt x="5261" y="16887"/>
                    </a:cubicBezTo>
                    <a:cubicBezTo>
                      <a:pt x="5893" y="16887"/>
                      <a:pt x="6156" y="16571"/>
                      <a:pt x="6156" y="15993"/>
                    </a:cubicBezTo>
                    <a:lnTo>
                      <a:pt x="6156" y="2210"/>
                    </a:lnTo>
                    <a:lnTo>
                      <a:pt x="6577" y="2210"/>
                    </a:lnTo>
                    <a:lnTo>
                      <a:pt x="6577" y="7155"/>
                    </a:lnTo>
                    <a:cubicBezTo>
                      <a:pt x="6577" y="7471"/>
                      <a:pt x="6682" y="7681"/>
                      <a:pt x="6892" y="7839"/>
                    </a:cubicBezTo>
                    <a:cubicBezTo>
                      <a:pt x="7024" y="7918"/>
                      <a:pt x="7142" y="7957"/>
                      <a:pt x="7254" y="7957"/>
                    </a:cubicBezTo>
                    <a:cubicBezTo>
                      <a:pt x="7366" y="7957"/>
                      <a:pt x="7471" y="7918"/>
                      <a:pt x="7576" y="7839"/>
                    </a:cubicBezTo>
                    <a:cubicBezTo>
                      <a:pt x="7786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4" y="790"/>
                      <a:pt x="7366" y="474"/>
                    </a:cubicBezTo>
                    <a:cubicBezTo>
                      <a:pt x="6945" y="159"/>
                      <a:pt x="6419" y="1"/>
                      <a:pt x="5735" y="1"/>
                    </a:cubicBezTo>
                    <a:close/>
                  </a:path>
                </a:pathLst>
              </a:custGeom>
              <a:solidFill>
                <a:srgbClr val="F28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19"/>
              <p:cNvSpPr/>
              <p:nvPr/>
            </p:nvSpPr>
            <p:spPr>
              <a:xfrm>
                <a:off x="2919475" y="3051149"/>
                <a:ext cx="65848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3631" extrusionOk="0">
                    <a:moveTo>
                      <a:pt x="1789" y="1"/>
                    </a:moveTo>
                    <a:cubicBezTo>
                      <a:pt x="1315" y="1"/>
                      <a:pt x="894" y="159"/>
                      <a:pt x="526" y="527"/>
                    </a:cubicBezTo>
                    <a:cubicBezTo>
                      <a:pt x="158" y="895"/>
                      <a:pt x="0" y="1316"/>
                      <a:pt x="0" y="1842"/>
                    </a:cubicBezTo>
                    <a:cubicBezTo>
                      <a:pt x="0" y="2316"/>
                      <a:pt x="158" y="2736"/>
                      <a:pt x="526" y="3105"/>
                    </a:cubicBezTo>
                    <a:cubicBezTo>
                      <a:pt x="894" y="3473"/>
                      <a:pt x="1315" y="3631"/>
                      <a:pt x="1789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2" y="2736"/>
                      <a:pt x="3630" y="2316"/>
                      <a:pt x="3630" y="1790"/>
                    </a:cubicBezTo>
                    <a:cubicBezTo>
                      <a:pt x="3630" y="1316"/>
                      <a:pt x="3472" y="895"/>
                      <a:pt x="3104" y="527"/>
                    </a:cubicBezTo>
                    <a:cubicBezTo>
                      <a:pt x="2736" y="211"/>
                      <a:pt x="2315" y="1"/>
                      <a:pt x="1789" y="1"/>
                    </a:cubicBezTo>
                    <a:close/>
                  </a:path>
                </a:pathLst>
              </a:custGeom>
              <a:solidFill>
                <a:srgbClr val="F28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19"/>
              <p:cNvSpPr/>
              <p:nvPr/>
            </p:nvSpPr>
            <p:spPr>
              <a:xfrm>
                <a:off x="3217194" y="3131312"/>
                <a:ext cx="144122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5" h="16887" extrusionOk="0">
                    <a:moveTo>
                      <a:pt x="2263" y="1"/>
                    </a:moveTo>
                    <a:cubicBezTo>
                      <a:pt x="1579" y="1"/>
                      <a:pt x="1053" y="159"/>
                      <a:pt x="632" y="422"/>
                    </a:cubicBezTo>
                    <a:cubicBezTo>
                      <a:pt x="211" y="737"/>
                      <a:pt x="1" y="1158"/>
                      <a:pt x="1" y="1737"/>
                    </a:cubicBezTo>
                    <a:lnTo>
                      <a:pt x="1" y="7471"/>
                    </a:lnTo>
                    <a:cubicBezTo>
                      <a:pt x="1" y="7734"/>
                      <a:pt x="106" y="7892"/>
                      <a:pt x="369" y="7997"/>
                    </a:cubicBezTo>
                    <a:cubicBezTo>
                      <a:pt x="474" y="8049"/>
                      <a:pt x="579" y="8076"/>
                      <a:pt x="685" y="8076"/>
                    </a:cubicBezTo>
                    <a:cubicBezTo>
                      <a:pt x="790" y="8076"/>
                      <a:pt x="895" y="8049"/>
                      <a:pt x="1000" y="7997"/>
                    </a:cubicBezTo>
                    <a:cubicBezTo>
                      <a:pt x="1211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89" y="2158"/>
                    </a:lnTo>
                    <a:lnTo>
                      <a:pt x="1789" y="15993"/>
                    </a:lnTo>
                    <a:cubicBezTo>
                      <a:pt x="1789" y="16571"/>
                      <a:pt x="2052" y="16887"/>
                      <a:pt x="2631" y="16887"/>
                    </a:cubicBezTo>
                    <a:cubicBezTo>
                      <a:pt x="3262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20" y="7892"/>
                    </a:lnTo>
                    <a:lnTo>
                      <a:pt x="4420" y="15993"/>
                    </a:lnTo>
                    <a:cubicBezTo>
                      <a:pt x="4420" y="16571"/>
                      <a:pt x="4735" y="16887"/>
                      <a:pt x="5314" y="16887"/>
                    </a:cubicBezTo>
                    <a:cubicBezTo>
                      <a:pt x="5893" y="16887"/>
                      <a:pt x="6208" y="16571"/>
                      <a:pt x="6208" y="15993"/>
                    </a:cubicBezTo>
                    <a:lnTo>
                      <a:pt x="6208" y="2210"/>
                    </a:lnTo>
                    <a:lnTo>
                      <a:pt x="6629" y="2210"/>
                    </a:lnTo>
                    <a:lnTo>
                      <a:pt x="6629" y="7155"/>
                    </a:lnTo>
                    <a:cubicBezTo>
                      <a:pt x="6629" y="7471"/>
                      <a:pt x="6734" y="7681"/>
                      <a:pt x="6945" y="7839"/>
                    </a:cubicBezTo>
                    <a:cubicBezTo>
                      <a:pt x="7050" y="7918"/>
                      <a:pt x="7155" y="7957"/>
                      <a:pt x="7267" y="7957"/>
                    </a:cubicBezTo>
                    <a:cubicBezTo>
                      <a:pt x="7379" y="7957"/>
                      <a:pt x="7497" y="7918"/>
                      <a:pt x="7629" y="7839"/>
                    </a:cubicBezTo>
                    <a:cubicBezTo>
                      <a:pt x="7839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86" y="790"/>
                      <a:pt x="7366" y="474"/>
                    </a:cubicBezTo>
                    <a:cubicBezTo>
                      <a:pt x="6997" y="159"/>
                      <a:pt x="6471" y="1"/>
                      <a:pt x="5787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19"/>
              <p:cNvSpPr/>
              <p:nvPr/>
            </p:nvSpPr>
            <p:spPr>
              <a:xfrm>
                <a:off x="3255379" y="3051149"/>
                <a:ext cx="66810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631" extrusionOk="0">
                    <a:moveTo>
                      <a:pt x="1841" y="1"/>
                    </a:moveTo>
                    <a:cubicBezTo>
                      <a:pt x="1315" y="1"/>
                      <a:pt x="894" y="159"/>
                      <a:pt x="526" y="527"/>
                    </a:cubicBezTo>
                    <a:cubicBezTo>
                      <a:pt x="210" y="895"/>
                      <a:pt x="0" y="1316"/>
                      <a:pt x="0" y="1842"/>
                    </a:cubicBezTo>
                    <a:cubicBezTo>
                      <a:pt x="0" y="2316"/>
                      <a:pt x="210" y="2736"/>
                      <a:pt x="526" y="3105"/>
                    </a:cubicBezTo>
                    <a:cubicBezTo>
                      <a:pt x="894" y="3473"/>
                      <a:pt x="1315" y="3631"/>
                      <a:pt x="1841" y="3631"/>
                    </a:cubicBezTo>
                    <a:cubicBezTo>
                      <a:pt x="2315" y="3631"/>
                      <a:pt x="2788" y="3473"/>
                      <a:pt x="3104" y="3105"/>
                    </a:cubicBezTo>
                    <a:cubicBezTo>
                      <a:pt x="3472" y="2736"/>
                      <a:pt x="3682" y="2316"/>
                      <a:pt x="3682" y="1790"/>
                    </a:cubicBezTo>
                    <a:cubicBezTo>
                      <a:pt x="3682" y="1316"/>
                      <a:pt x="3472" y="895"/>
                      <a:pt x="3104" y="527"/>
                    </a:cubicBezTo>
                    <a:cubicBezTo>
                      <a:pt x="2788" y="211"/>
                      <a:pt x="2315" y="1"/>
                      <a:pt x="1841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19"/>
              <p:cNvSpPr/>
              <p:nvPr/>
            </p:nvSpPr>
            <p:spPr>
              <a:xfrm>
                <a:off x="3554059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10" y="1"/>
                    </a:moveTo>
                    <a:cubicBezTo>
                      <a:pt x="1579" y="1"/>
                      <a:pt x="1000" y="159"/>
                      <a:pt x="632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16" y="7997"/>
                    </a:cubicBezTo>
                    <a:cubicBezTo>
                      <a:pt x="448" y="8049"/>
                      <a:pt x="566" y="8076"/>
                      <a:pt x="678" y="8076"/>
                    </a:cubicBezTo>
                    <a:cubicBezTo>
                      <a:pt x="789" y="8076"/>
                      <a:pt x="895" y="8049"/>
                      <a:pt x="1000" y="7997"/>
                    </a:cubicBezTo>
                    <a:cubicBezTo>
                      <a:pt x="1210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36" y="2158"/>
                    </a:lnTo>
                    <a:lnTo>
                      <a:pt x="1736" y="15993"/>
                    </a:lnTo>
                    <a:cubicBezTo>
                      <a:pt x="1736" y="16571"/>
                      <a:pt x="2052" y="16887"/>
                      <a:pt x="2631" y="16887"/>
                    </a:cubicBezTo>
                    <a:cubicBezTo>
                      <a:pt x="3209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682" y="16887"/>
                      <a:pt x="5313" y="16887"/>
                    </a:cubicBezTo>
                    <a:cubicBezTo>
                      <a:pt x="5892" y="16887"/>
                      <a:pt x="6155" y="16571"/>
                      <a:pt x="6155" y="15993"/>
                    </a:cubicBezTo>
                    <a:lnTo>
                      <a:pt x="6155" y="2210"/>
                    </a:lnTo>
                    <a:lnTo>
                      <a:pt x="6576" y="2210"/>
                    </a:lnTo>
                    <a:lnTo>
                      <a:pt x="6576" y="7155"/>
                    </a:lnTo>
                    <a:cubicBezTo>
                      <a:pt x="6576" y="7471"/>
                      <a:pt x="6681" y="7681"/>
                      <a:pt x="6944" y="7839"/>
                    </a:cubicBezTo>
                    <a:cubicBezTo>
                      <a:pt x="7049" y="7918"/>
                      <a:pt x="7155" y="7957"/>
                      <a:pt x="7260" y="7957"/>
                    </a:cubicBezTo>
                    <a:cubicBezTo>
                      <a:pt x="7365" y="7957"/>
                      <a:pt x="7470" y="7918"/>
                      <a:pt x="7575" y="7839"/>
                    </a:cubicBezTo>
                    <a:cubicBezTo>
                      <a:pt x="7839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3" y="790"/>
                      <a:pt x="7365" y="474"/>
                    </a:cubicBezTo>
                    <a:cubicBezTo>
                      <a:pt x="6944" y="159"/>
                      <a:pt x="6418" y="1"/>
                      <a:pt x="5734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9"/>
              <p:cNvSpPr/>
              <p:nvPr/>
            </p:nvSpPr>
            <p:spPr>
              <a:xfrm>
                <a:off x="3592227" y="3051149"/>
                <a:ext cx="65866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3631" extrusionOk="0">
                    <a:moveTo>
                      <a:pt x="1789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158" y="895"/>
                      <a:pt x="1" y="1316"/>
                      <a:pt x="1" y="1842"/>
                    </a:cubicBezTo>
                    <a:cubicBezTo>
                      <a:pt x="1" y="2316"/>
                      <a:pt x="158" y="2736"/>
                      <a:pt x="527" y="3105"/>
                    </a:cubicBezTo>
                    <a:cubicBezTo>
                      <a:pt x="895" y="3473"/>
                      <a:pt x="1316" y="3631"/>
                      <a:pt x="1789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3" y="2736"/>
                      <a:pt x="3630" y="2316"/>
                      <a:pt x="3630" y="1790"/>
                    </a:cubicBezTo>
                    <a:cubicBezTo>
                      <a:pt x="3630" y="1316"/>
                      <a:pt x="3473" y="895"/>
                      <a:pt x="3104" y="527"/>
                    </a:cubicBezTo>
                    <a:cubicBezTo>
                      <a:pt x="2736" y="211"/>
                      <a:pt x="2315" y="1"/>
                      <a:pt x="1789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19"/>
              <p:cNvSpPr/>
              <p:nvPr/>
            </p:nvSpPr>
            <p:spPr>
              <a:xfrm>
                <a:off x="3889964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62" y="1"/>
                    </a:moveTo>
                    <a:cubicBezTo>
                      <a:pt x="1578" y="1"/>
                      <a:pt x="1052" y="159"/>
                      <a:pt x="632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69" y="7997"/>
                    </a:cubicBezTo>
                    <a:cubicBezTo>
                      <a:pt x="474" y="8049"/>
                      <a:pt x="579" y="8076"/>
                      <a:pt x="684" y="8076"/>
                    </a:cubicBezTo>
                    <a:cubicBezTo>
                      <a:pt x="789" y="8076"/>
                      <a:pt x="895" y="8049"/>
                      <a:pt x="1000" y="7997"/>
                    </a:cubicBezTo>
                    <a:cubicBezTo>
                      <a:pt x="1210" y="7892"/>
                      <a:pt x="1315" y="7681"/>
                      <a:pt x="1315" y="7471"/>
                    </a:cubicBezTo>
                    <a:lnTo>
                      <a:pt x="1315" y="2158"/>
                    </a:lnTo>
                    <a:lnTo>
                      <a:pt x="1789" y="2158"/>
                    </a:lnTo>
                    <a:lnTo>
                      <a:pt x="1789" y="15993"/>
                    </a:lnTo>
                    <a:cubicBezTo>
                      <a:pt x="1789" y="16571"/>
                      <a:pt x="2052" y="16887"/>
                      <a:pt x="2631" y="16887"/>
                    </a:cubicBezTo>
                    <a:cubicBezTo>
                      <a:pt x="3262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735" y="16887"/>
                      <a:pt x="5313" y="16887"/>
                    </a:cubicBezTo>
                    <a:cubicBezTo>
                      <a:pt x="5892" y="16887"/>
                      <a:pt x="6208" y="16571"/>
                      <a:pt x="6208" y="15993"/>
                    </a:cubicBezTo>
                    <a:lnTo>
                      <a:pt x="6208" y="2210"/>
                    </a:lnTo>
                    <a:lnTo>
                      <a:pt x="6629" y="2210"/>
                    </a:lnTo>
                    <a:lnTo>
                      <a:pt x="6629" y="7155"/>
                    </a:lnTo>
                    <a:cubicBezTo>
                      <a:pt x="6629" y="7471"/>
                      <a:pt x="6734" y="7681"/>
                      <a:pt x="6944" y="7839"/>
                    </a:cubicBezTo>
                    <a:cubicBezTo>
                      <a:pt x="7049" y="7918"/>
                      <a:pt x="7155" y="7957"/>
                      <a:pt x="7266" y="7957"/>
                    </a:cubicBezTo>
                    <a:cubicBezTo>
                      <a:pt x="7378" y="7957"/>
                      <a:pt x="7497" y="7918"/>
                      <a:pt x="7628" y="7839"/>
                    </a:cubicBezTo>
                    <a:cubicBezTo>
                      <a:pt x="7838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86" y="790"/>
                      <a:pt x="7365" y="474"/>
                    </a:cubicBezTo>
                    <a:cubicBezTo>
                      <a:pt x="6997" y="159"/>
                      <a:pt x="6471" y="1"/>
                      <a:pt x="5787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19"/>
              <p:cNvSpPr/>
              <p:nvPr/>
            </p:nvSpPr>
            <p:spPr>
              <a:xfrm>
                <a:off x="3928131" y="3051149"/>
                <a:ext cx="66810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631" extrusionOk="0">
                    <a:moveTo>
                      <a:pt x="1842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211" y="895"/>
                      <a:pt x="1" y="1316"/>
                      <a:pt x="1" y="1842"/>
                    </a:cubicBezTo>
                    <a:cubicBezTo>
                      <a:pt x="1" y="2316"/>
                      <a:pt x="211" y="2736"/>
                      <a:pt x="527" y="3105"/>
                    </a:cubicBezTo>
                    <a:cubicBezTo>
                      <a:pt x="895" y="3473"/>
                      <a:pt x="1316" y="3631"/>
                      <a:pt x="1842" y="3631"/>
                    </a:cubicBezTo>
                    <a:cubicBezTo>
                      <a:pt x="2315" y="3631"/>
                      <a:pt x="2789" y="3473"/>
                      <a:pt x="3104" y="3105"/>
                    </a:cubicBezTo>
                    <a:cubicBezTo>
                      <a:pt x="3472" y="2736"/>
                      <a:pt x="3683" y="2316"/>
                      <a:pt x="3683" y="1790"/>
                    </a:cubicBezTo>
                    <a:cubicBezTo>
                      <a:pt x="3683" y="1316"/>
                      <a:pt x="3472" y="895"/>
                      <a:pt x="3104" y="527"/>
                    </a:cubicBezTo>
                    <a:cubicBezTo>
                      <a:pt x="2789" y="211"/>
                      <a:pt x="2315" y="1"/>
                      <a:pt x="1842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0" name="Google Shape;210;p19"/>
            <p:cNvSpPr/>
            <p:nvPr/>
          </p:nvSpPr>
          <p:spPr>
            <a:xfrm>
              <a:off x="3787423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1"/>
                    <a:pt x="1737" y="1947"/>
                  </a:cubicBezTo>
                  <a:lnTo>
                    <a:pt x="106" y="6418"/>
                  </a:lnTo>
                  <a:cubicBezTo>
                    <a:pt x="1" y="6471"/>
                    <a:pt x="53" y="6681"/>
                    <a:pt x="106" y="6892"/>
                  </a:cubicBezTo>
                  <a:cubicBezTo>
                    <a:pt x="211" y="7155"/>
                    <a:pt x="369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68" y="10469"/>
                    <a:pt x="1421" y="10521"/>
                    <a:pt x="1526" y="10521"/>
                  </a:cubicBezTo>
                  <a:lnTo>
                    <a:pt x="3157" y="10521"/>
                  </a:lnTo>
                  <a:lnTo>
                    <a:pt x="3157" y="16045"/>
                  </a:lnTo>
                  <a:cubicBezTo>
                    <a:pt x="3157" y="16308"/>
                    <a:pt x="3209" y="16466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6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5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0" y="16466"/>
                    <a:pt x="7576" y="16255"/>
                    <a:pt x="7576" y="15992"/>
                  </a:cubicBezTo>
                  <a:lnTo>
                    <a:pt x="7576" y="10521"/>
                  </a:lnTo>
                  <a:lnTo>
                    <a:pt x="9206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1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3850406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211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19"/>
          <p:cNvGrpSpPr/>
          <p:nvPr/>
        </p:nvGrpSpPr>
        <p:grpSpPr>
          <a:xfrm>
            <a:off x="4628687" y="1117263"/>
            <a:ext cx="2803734" cy="652945"/>
            <a:chOff x="5163850" y="2442176"/>
            <a:chExt cx="3219722" cy="846442"/>
          </a:xfrm>
        </p:grpSpPr>
        <p:sp>
          <p:nvSpPr>
            <p:cNvPr id="213" name="Google Shape;213;p19"/>
            <p:cNvSpPr/>
            <p:nvPr/>
          </p:nvSpPr>
          <p:spPr>
            <a:xfrm>
              <a:off x="5187705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59" y="7891"/>
                    <a:pt x="369" y="7997"/>
                  </a:cubicBezTo>
                  <a:cubicBezTo>
                    <a:pt x="474" y="8049"/>
                    <a:pt x="580" y="8076"/>
                    <a:pt x="691" y="8076"/>
                  </a:cubicBezTo>
                  <a:cubicBezTo>
                    <a:pt x="803" y="8076"/>
                    <a:pt x="921" y="8049"/>
                    <a:pt x="1053" y="7997"/>
                  </a:cubicBezTo>
                  <a:cubicBezTo>
                    <a:pt x="1263" y="7891"/>
                    <a:pt x="1369" y="7681"/>
                    <a:pt x="1369" y="7471"/>
                  </a:cubicBezTo>
                  <a:lnTo>
                    <a:pt x="1369" y="2157"/>
                  </a:lnTo>
                  <a:lnTo>
                    <a:pt x="1789" y="2157"/>
                  </a:lnTo>
                  <a:lnTo>
                    <a:pt x="1789" y="15993"/>
                  </a:lnTo>
                  <a:cubicBezTo>
                    <a:pt x="1789" y="16571"/>
                    <a:pt x="2105" y="16887"/>
                    <a:pt x="2684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72" y="7891"/>
                  </a:lnTo>
                  <a:lnTo>
                    <a:pt x="4472" y="15993"/>
                  </a:lnTo>
                  <a:cubicBezTo>
                    <a:pt x="4472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68" y="7957"/>
                    <a:pt x="7287" y="7957"/>
                  </a:cubicBezTo>
                  <a:cubicBezTo>
                    <a:pt x="7405" y="7957"/>
                    <a:pt x="7523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6" y="474"/>
                  </a:cubicBezTo>
                  <a:cubicBezTo>
                    <a:pt x="6997" y="158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5226833" y="2902126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5"/>
                    <a:pt x="3630" y="1789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9"/>
            <p:cNvSpPr/>
            <p:nvPr/>
          </p:nvSpPr>
          <p:spPr>
            <a:xfrm>
              <a:off x="5163850" y="2522339"/>
              <a:ext cx="191831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7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1"/>
                  </a:cubicBezTo>
                  <a:cubicBezTo>
                    <a:pt x="159" y="7154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5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7" y="7154"/>
                    <a:pt x="10469" y="6891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5225890" y="2442176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0" y="895"/>
                    <a:pt x="0" y="1368"/>
                    <a:pt x="0" y="1842"/>
                  </a:cubicBezTo>
                  <a:cubicBezTo>
                    <a:pt x="0" y="2368"/>
                    <a:pt x="210" y="2788"/>
                    <a:pt x="579" y="3157"/>
                  </a:cubicBezTo>
                  <a:cubicBezTo>
                    <a:pt x="894" y="3472"/>
                    <a:pt x="1368" y="3683"/>
                    <a:pt x="1841" y="3683"/>
                  </a:cubicBezTo>
                  <a:cubicBezTo>
                    <a:pt x="2367" y="3683"/>
                    <a:pt x="2788" y="3525"/>
                    <a:pt x="3156" y="3157"/>
                  </a:cubicBezTo>
                  <a:cubicBezTo>
                    <a:pt x="3472" y="2788"/>
                    <a:pt x="3682" y="2368"/>
                    <a:pt x="3682" y="1842"/>
                  </a:cubicBezTo>
                  <a:cubicBezTo>
                    <a:pt x="3682" y="1368"/>
                    <a:pt x="3525" y="947"/>
                    <a:pt x="3156" y="579"/>
                  </a:cubicBezTo>
                  <a:cubicBezTo>
                    <a:pt x="2788" y="211"/>
                    <a:pt x="2367" y="0"/>
                    <a:pt x="184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5524570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6" y="2157"/>
                  </a:lnTo>
                  <a:lnTo>
                    <a:pt x="1736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4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97" y="158"/>
                    <a:pt x="6471" y="1"/>
                    <a:pt x="5734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5562737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83" y="2315"/>
                    <a:pt x="3683" y="1789"/>
                  </a:cubicBezTo>
                  <a:cubicBezTo>
                    <a:pt x="3683" y="1316"/>
                    <a:pt x="3473" y="895"/>
                    <a:pt x="3104" y="527"/>
                  </a:cubicBezTo>
                  <a:cubicBezTo>
                    <a:pt x="2789" y="159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5499754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1"/>
                  </a:cubicBezTo>
                  <a:cubicBezTo>
                    <a:pt x="211" y="7154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5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2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0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5562737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8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5861418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580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17" y="7997"/>
                  </a:cubicBezTo>
                  <a:cubicBezTo>
                    <a:pt x="422" y="8049"/>
                    <a:pt x="540" y="8076"/>
                    <a:pt x="659" y="8076"/>
                  </a:cubicBezTo>
                  <a:cubicBezTo>
                    <a:pt x="777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7" y="2157"/>
                  </a:lnTo>
                  <a:lnTo>
                    <a:pt x="1737" y="15993"/>
                  </a:lnTo>
                  <a:cubicBezTo>
                    <a:pt x="1737" y="16571"/>
                    <a:pt x="2053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683" y="16887"/>
                    <a:pt x="5261" y="16887"/>
                  </a:cubicBezTo>
                  <a:cubicBezTo>
                    <a:pt x="5893" y="16887"/>
                    <a:pt x="6156" y="16571"/>
                    <a:pt x="6156" y="15993"/>
                  </a:cubicBezTo>
                  <a:lnTo>
                    <a:pt x="6156" y="2157"/>
                  </a:lnTo>
                  <a:lnTo>
                    <a:pt x="6577" y="2157"/>
                  </a:lnTo>
                  <a:lnTo>
                    <a:pt x="6577" y="7155"/>
                  </a:lnTo>
                  <a:cubicBezTo>
                    <a:pt x="6577" y="7471"/>
                    <a:pt x="6682" y="7681"/>
                    <a:pt x="6892" y="7839"/>
                  </a:cubicBezTo>
                  <a:cubicBezTo>
                    <a:pt x="7024" y="7918"/>
                    <a:pt x="7142" y="7957"/>
                    <a:pt x="7254" y="7957"/>
                  </a:cubicBezTo>
                  <a:cubicBezTo>
                    <a:pt x="7366" y="7957"/>
                    <a:pt x="7471" y="7918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45" y="158"/>
                    <a:pt x="6419" y="1"/>
                    <a:pt x="5735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5899603" y="2902126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789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789"/>
                  </a:cubicBezTo>
                  <a:cubicBezTo>
                    <a:pt x="0" y="2315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5"/>
                    <a:pt x="3630" y="1789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5836620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0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1"/>
                  </a:cubicBezTo>
                  <a:cubicBezTo>
                    <a:pt x="211" y="7154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09" y="2052"/>
                    <a:pt x="3314" y="2052"/>
                  </a:cubicBezTo>
                  <a:cubicBezTo>
                    <a:pt x="3420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8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5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5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6" y="6786"/>
                  </a:lnTo>
                  <a:cubicBezTo>
                    <a:pt x="9311" y="7102"/>
                    <a:pt x="9627" y="7260"/>
                    <a:pt x="10153" y="7260"/>
                  </a:cubicBezTo>
                  <a:cubicBezTo>
                    <a:pt x="10311" y="7260"/>
                    <a:pt x="10416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5898642" y="2442176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2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1" y="895"/>
                    <a:pt x="1" y="1368"/>
                    <a:pt x="1" y="1842"/>
                  </a:cubicBezTo>
                  <a:cubicBezTo>
                    <a:pt x="1" y="2368"/>
                    <a:pt x="211" y="2788"/>
                    <a:pt x="579" y="3157"/>
                  </a:cubicBezTo>
                  <a:cubicBezTo>
                    <a:pt x="895" y="3472"/>
                    <a:pt x="1368" y="3683"/>
                    <a:pt x="1842" y="3683"/>
                  </a:cubicBezTo>
                  <a:cubicBezTo>
                    <a:pt x="2368" y="3683"/>
                    <a:pt x="2789" y="3525"/>
                    <a:pt x="3157" y="3157"/>
                  </a:cubicBezTo>
                  <a:cubicBezTo>
                    <a:pt x="3472" y="2788"/>
                    <a:pt x="3683" y="2368"/>
                    <a:pt x="3683" y="1842"/>
                  </a:cubicBezTo>
                  <a:cubicBezTo>
                    <a:pt x="3683" y="1368"/>
                    <a:pt x="3472" y="947"/>
                    <a:pt x="3157" y="579"/>
                  </a:cubicBezTo>
                  <a:cubicBezTo>
                    <a:pt x="2789" y="211"/>
                    <a:pt x="2368" y="0"/>
                    <a:pt x="1842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6197322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69" y="7997"/>
                  </a:cubicBezTo>
                  <a:cubicBezTo>
                    <a:pt x="474" y="8049"/>
                    <a:pt x="580" y="8076"/>
                    <a:pt x="685" y="8076"/>
                  </a:cubicBezTo>
                  <a:cubicBezTo>
                    <a:pt x="790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7" y="2157"/>
                  </a:lnTo>
                  <a:lnTo>
                    <a:pt x="1737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55" y="7957"/>
                    <a:pt x="7267" y="7957"/>
                  </a:cubicBezTo>
                  <a:cubicBezTo>
                    <a:pt x="7379" y="7957"/>
                    <a:pt x="7497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97" y="158"/>
                    <a:pt x="6471" y="1"/>
                    <a:pt x="5735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6235507" y="2902126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841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789"/>
                  </a:cubicBezTo>
                  <a:cubicBezTo>
                    <a:pt x="0" y="2315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841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5"/>
                    <a:pt x="3630" y="1789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88" y="159"/>
                    <a:pt x="2315" y="1"/>
                    <a:pt x="1841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6172524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0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53" y="6681"/>
                    <a:pt x="105" y="6891"/>
                  </a:cubicBezTo>
                  <a:cubicBezTo>
                    <a:pt x="211" y="7154"/>
                    <a:pt x="316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14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15" y="10469"/>
                    <a:pt x="1420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5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5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15"/>
                  </a:lnTo>
                  <a:cubicBezTo>
                    <a:pt x="7102" y="2315"/>
                    <a:pt x="7049" y="2262"/>
                    <a:pt x="7049" y="2262"/>
                  </a:cubicBezTo>
                  <a:cubicBezTo>
                    <a:pt x="7049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9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0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6235507" y="2442176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895"/>
                    <a:pt x="0" y="1368"/>
                    <a:pt x="0" y="1842"/>
                  </a:cubicBezTo>
                  <a:cubicBezTo>
                    <a:pt x="0" y="2368"/>
                    <a:pt x="158" y="2788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6534188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579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16" y="7997"/>
                  </a:cubicBezTo>
                  <a:cubicBezTo>
                    <a:pt x="421" y="8049"/>
                    <a:pt x="540" y="8076"/>
                    <a:pt x="658" y="8076"/>
                  </a:cubicBezTo>
                  <a:cubicBezTo>
                    <a:pt x="776" y="8076"/>
                    <a:pt x="895" y="8049"/>
                    <a:pt x="1000" y="7997"/>
                  </a:cubicBezTo>
                  <a:cubicBezTo>
                    <a:pt x="1210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6" y="2157"/>
                  </a:lnTo>
                  <a:lnTo>
                    <a:pt x="1736" y="15993"/>
                  </a:lnTo>
                  <a:cubicBezTo>
                    <a:pt x="1736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682" y="16887"/>
                    <a:pt x="5261" y="16887"/>
                  </a:cubicBezTo>
                  <a:cubicBezTo>
                    <a:pt x="5892" y="16887"/>
                    <a:pt x="6155" y="16571"/>
                    <a:pt x="6155" y="15993"/>
                  </a:cubicBezTo>
                  <a:lnTo>
                    <a:pt x="6155" y="2157"/>
                  </a:lnTo>
                  <a:lnTo>
                    <a:pt x="6576" y="2157"/>
                  </a:lnTo>
                  <a:lnTo>
                    <a:pt x="6576" y="7155"/>
                  </a:lnTo>
                  <a:cubicBezTo>
                    <a:pt x="6576" y="7471"/>
                    <a:pt x="6681" y="7681"/>
                    <a:pt x="6892" y="7839"/>
                  </a:cubicBezTo>
                  <a:cubicBezTo>
                    <a:pt x="7023" y="7918"/>
                    <a:pt x="7142" y="7957"/>
                    <a:pt x="7253" y="7957"/>
                  </a:cubicBezTo>
                  <a:cubicBezTo>
                    <a:pt x="7365" y="7957"/>
                    <a:pt x="7470" y="7918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44" y="158"/>
                    <a:pt x="6418" y="1"/>
                    <a:pt x="5734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6572355" y="2902126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5"/>
                    <a:pt x="3630" y="1789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6509372" y="2522339"/>
              <a:ext cx="191830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1"/>
                  </a:cubicBezTo>
                  <a:cubicBezTo>
                    <a:pt x="159" y="7154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5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6" y="7154"/>
                    <a:pt x="10469" y="6891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6572355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8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6870092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9" y="1"/>
                    <a:pt x="1052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5" y="7681"/>
                    <a:pt x="1315" y="7471"/>
                  </a:cubicBezTo>
                  <a:lnTo>
                    <a:pt x="1315" y="2157"/>
                  </a:lnTo>
                  <a:lnTo>
                    <a:pt x="1736" y="2157"/>
                  </a:lnTo>
                  <a:lnTo>
                    <a:pt x="1736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3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97" y="158"/>
                    <a:pt x="6471" y="1"/>
                    <a:pt x="5734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6908259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211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83" y="2315"/>
                    <a:pt x="3683" y="1789"/>
                  </a:cubicBezTo>
                  <a:cubicBezTo>
                    <a:pt x="3683" y="1316"/>
                    <a:pt x="3472" y="895"/>
                    <a:pt x="3104" y="527"/>
                  </a:cubicBezTo>
                  <a:cubicBezTo>
                    <a:pt x="2789" y="159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6845276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1"/>
                  </a:cubicBezTo>
                  <a:cubicBezTo>
                    <a:pt x="211" y="7154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5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0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6908259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89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7206939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580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17" y="7997"/>
                  </a:cubicBezTo>
                  <a:cubicBezTo>
                    <a:pt x="422" y="8049"/>
                    <a:pt x="540" y="8076"/>
                    <a:pt x="658" y="8076"/>
                  </a:cubicBezTo>
                  <a:cubicBezTo>
                    <a:pt x="777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7" y="2157"/>
                  </a:lnTo>
                  <a:lnTo>
                    <a:pt x="1737" y="15993"/>
                  </a:lnTo>
                  <a:cubicBezTo>
                    <a:pt x="1737" y="16571"/>
                    <a:pt x="2052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683" y="16887"/>
                    <a:pt x="5261" y="16887"/>
                  </a:cubicBezTo>
                  <a:cubicBezTo>
                    <a:pt x="5893" y="16887"/>
                    <a:pt x="6156" y="16571"/>
                    <a:pt x="6156" y="15993"/>
                  </a:cubicBezTo>
                  <a:lnTo>
                    <a:pt x="6156" y="2157"/>
                  </a:lnTo>
                  <a:lnTo>
                    <a:pt x="6577" y="2157"/>
                  </a:lnTo>
                  <a:lnTo>
                    <a:pt x="6577" y="7155"/>
                  </a:lnTo>
                  <a:cubicBezTo>
                    <a:pt x="6577" y="7471"/>
                    <a:pt x="6682" y="7681"/>
                    <a:pt x="6892" y="7839"/>
                  </a:cubicBezTo>
                  <a:cubicBezTo>
                    <a:pt x="7036" y="7896"/>
                    <a:pt x="7165" y="7938"/>
                    <a:pt x="7286" y="7938"/>
                  </a:cubicBezTo>
                  <a:cubicBezTo>
                    <a:pt x="7386" y="7938"/>
                    <a:pt x="7481" y="7910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45" y="158"/>
                    <a:pt x="6419" y="1"/>
                    <a:pt x="5735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7245125" y="2902126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789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789"/>
                  </a:cubicBezTo>
                  <a:cubicBezTo>
                    <a:pt x="0" y="2315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5"/>
                    <a:pt x="3630" y="1789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7182142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0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1"/>
                  </a:cubicBezTo>
                  <a:cubicBezTo>
                    <a:pt x="211" y="7154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6" y="2210"/>
                  </a:lnTo>
                  <a:cubicBezTo>
                    <a:pt x="3156" y="2104"/>
                    <a:pt x="3209" y="2052"/>
                    <a:pt x="3314" y="2052"/>
                  </a:cubicBezTo>
                  <a:cubicBezTo>
                    <a:pt x="3419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7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5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5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7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15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7" y="2104"/>
                    <a:pt x="7417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16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7245125" y="2442176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789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895"/>
                    <a:pt x="0" y="1368"/>
                    <a:pt x="0" y="1842"/>
                  </a:cubicBezTo>
                  <a:cubicBezTo>
                    <a:pt x="0" y="2368"/>
                    <a:pt x="158" y="2788"/>
                    <a:pt x="526" y="3157"/>
                  </a:cubicBezTo>
                  <a:cubicBezTo>
                    <a:pt x="894" y="3472"/>
                    <a:pt x="1315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7542844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5" y="8076"/>
                  </a:cubicBezTo>
                  <a:cubicBezTo>
                    <a:pt x="790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89" y="2157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55" y="7957"/>
                    <a:pt x="7267" y="7957"/>
                  </a:cubicBezTo>
                  <a:cubicBezTo>
                    <a:pt x="7379" y="7957"/>
                    <a:pt x="7497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6" y="474"/>
                  </a:cubicBezTo>
                  <a:cubicBezTo>
                    <a:pt x="6997" y="158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7581029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1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210" y="895"/>
                    <a:pt x="0" y="1316"/>
                    <a:pt x="0" y="1789"/>
                  </a:cubicBezTo>
                  <a:cubicBezTo>
                    <a:pt x="0" y="2315"/>
                    <a:pt x="210" y="2736"/>
                    <a:pt x="526" y="3105"/>
                  </a:cubicBezTo>
                  <a:cubicBezTo>
                    <a:pt x="894" y="3473"/>
                    <a:pt x="1315" y="3631"/>
                    <a:pt x="1841" y="3631"/>
                  </a:cubicBezTo>
                  <a:cubicBezTo>
                    <a:pt x="2315" y="3631"/>
                    <a:pt x="2788" y="3473"/>
                    <a:pt x="3104" y="3105"/>
                  </a:cubicBezTo>
                  <a:cubicBezTo>
                    <a:pt x="3472" y="2736"/>
                    <a:pt x="3682" y="2315"/>
                    <a:pt x="3682" y="1789"/>
                  </a:cubicBezTo>
                  <a:cubicBezTo>
                    <a:pt x="3682" y="1316"/>
                    <a:pt x="3472" y="895"/>
                    <a:pt x="3104" y="527"/>
                  </a:cubicBezTo>
                  <a:cubicBezTo>
                    <a:pt x="2788" y="159"/>
                    <a:pt x="2315" y="1"/>
                    <a:pt x="1841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7518046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0"/>
                    <a:pt x="1736" y="1947"/>
                  </a:cubicBezTo>
                  <a:lnTo>
                    <a:pt x="105" y="6418"/>
                  </a:lnTo>
                  <a:cubicBezTo>
                    <a:pt x="0" y="6471"/>
                    <a:pt x="53" y="6681"/>
                    <a:pt x="105" y="6891"/>
                  </a:cubicBezTo>
                  <a:cubicBezTo>
                    <a:pt x="211" y="7154"/>
                    <a:pt x="368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68" y="10469"/>
                    <a:pt x="1420" y="10521"/>
                    <a:pt x="1526" y="10521"/>
                  </a:cubicBezTo>
                  <a:lnTo>
                    <a:pt x="3156" y="10521"/>
                  </a:lnTo>
                  <a:lnTo>
                    <a:pt x="3156" y="16045"/>
                  </a:lnTo>
                  <a:cubicBezTo>
                    <a:pt x="3156" y="16308"/>
                    <a:pt x="3209" y="16465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5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7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5"/>
                    <a:pt x="7575" y="16255"/>
                    <a:pt x="7575" y="15992"/>
                  </a:cubicBezTo>
                  <a:lnTo>
                    <a:pt x="7575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15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8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0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7581029" y="2442176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895"/>
                    <a:pt x="0" y="1368"/>
                    <a:pt x="0" y="1842"/>
                  </a:cubicBezTo>
                  <a:cubicBezTo>
                    <a:pt x="0" y="2368"/>
                    <a:pt x="158" y="2788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5" y="3525"/>
                    <a:pt x="3104" y="3157"/>
                  </a:cubicBezTo>
                  <a:cubicBezTo>
                    <a:pt x="3472" y="2788"/>
                    <a:pt x="3682" y="2368"/>
                    <a:pt x="3682" y="1842"/>
                  </a:cubicBezTo>
                  <a:cubicBezTo>
                    <a:pt x="3682" y="1368"/>
                    <a:pt x="3472" y="947"/>
                    <a:pt x="3104" y="579"/>
                  </a:cubicBezTo>
                  <a:cubicBezTo>
                    <a:pt x="2788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7879709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16" y="7997"/>
                  </a:cubicBezTo>
                  <a:cubicBezTo>
                    <a:pt x="448" y="8049"/>
                    <a:pt x="566" y="8076"/>
                    <a:pt x="678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6" y="2157"/>
                  </a:lnTo>
                  <a:lnTo>
                    <a:pt x="1736" y="15993"/>
                  </a:lnTo>
                  <a:cubicBezTo>
                    <a:pt x="1736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682" y="16887"/>
                    <a:pt x="5313" y="16887"/>
                  </a:cubicBezTo>
                  <a:cubicBezTo>
                    <a:pt x="5892" y="16887"/>
                    <a:pt x="6155" y="16571"/>
                    <a:pt x="6155" y="15993"/>
                  </a:cubicBezTo>
                  <a:lnTo>
                    <a:pt x="6155" y="2157"/>
                  </a:lnTo>
                  <a:lnTo>
                    <a:pt x="6576" y="2157"/>
                  </a:lnTo>
                  <a:lnTo>
                    <a:pt x="6576" y="7155"/>
                  </a:lnTo>
                  <a:cubicBezTo>
                    <a:pt x="6576" y="7471"/>
                    <a:pt x="6681" y="7681"/>
                    <a:pt x="6944" y="7839"/>
                  </a:cubicBezTo>
                  <a:cubicBezTo>
                    <a:pt x="7049" y="7918"/>
                    <a:pt x="7155" y="7957"/>
                    <a:pt x="7260" y="7957"/>
                  </a:cubicBezTo>
                  <a:cubicBezTo>
                    <a:pt x="7365" y="7957"/>
                    <a:pt x="7470" y="7918"/>
                    <a:pt x="7575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44" y="158"/>
                    <a:pt x="6418" y="1"/>
                    <a:pt x="5734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7917877" y="2902126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5"/>
                    <a:pt x="3630" y="1789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7854893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1"/>
                  </a:cubicBezTo>
                  <a:cubicBezTo>
                    <a:pt x="211" y="7154"/>
                    <a:pt x="316" y="7260"/>
                    <a:pt x="474" y="7260"/>
                  </a:cubicBezTo>
                  <a:cubicBezTo>
                    <a:pt x="1053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53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62" y="16939"/>
                    <a:pt x="4419" y="16834"/>
                    <a:pt x="4630" y="16676"/>
                  </a:cubicBezTo>
                  <a:cubicBezTo>
                    <a:pt x="4788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40" y="16465"/>
                    <a:pt x="5998" y="16623"/>
                  </a:cubicBezTo>
                  <a:cubicBezTo>
                    <a:pt x="6208" y="16834"/>
                    <a:pt x="6418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16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786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7917877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8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8215614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8" y="1"/>
                    <a:pt x="1052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5" y="7681"/>
                    <a:pt x="1315" y="7471"/>
                  </a:cubicBezTo>
                  <a:lnTo>
                    <a:pt x="1315" y="2157"/>
                  </a:lnTo>
                  <a:lnTo>
                    <a:pt x="1789" y="2157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3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8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5" y="474"/>
                  </a:cubicBezTo>
                  <a:cubicBezTo>
                    <a:pt x="6997" y="158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8253781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211" y="895"/>
                    <a:pt x="1" y="1316"/>
                    <a:pt x="1" y="1789"/>
                  </a:cubicBezTo>
                  <a:cubicBezTo>
                    <a:pt x="1" y="2315"/>
                    <a:pt x="211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89" y="3473"/>
                    <a:pt x="3104" y="3105"/>
                  </a:cubicBezTo>
                  <a:cubicBezTo>
                    <a:pt x="3472" y="2736"/>
                    <a:pt x="3683" y="2315"/>
                    <a:pt x="3683" y="1789"/>
                  </a:cubicBezTo>
                  <a:cubicBezTo>
                    <a:pt x="3683" y="1316"/>
                    <a:pt x="3472" y="895"/>
                    <a:pt x="3104" y="527"/>
                  </a:cubicBezTo>
                  <a:cubicBezTo>
                    <a:pt x="2789" y="159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8190798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0"/>
                    <a:pt x="1737" y="1947"/>
                  </a:cubicBezTo>
                  <a:lnTo>
                    <a:pt x="106" y="6418"/>
                  </a:lnTo>
                  <a:cubicBezTo>
                    <a:pt x="1" y="6471"/>
                    <a:pt x="53" y="6681"/>
                    <a:pt x="106" y="6891"/>
                  </a:cubicBezTo>
                  <a:cubicBezTo>
                    <a:pt x="211" y="7154"/>
                    <a:pt x="369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68" y="10469"/>
                    <a:pt x="1421" y="10521"/>
                    <a:pt x="1526" y="10521"/>
                  </a:cubicBezTo>
                  <a:lnTo>
                    <a:pt x="3157" y="10521"/>
                  </a:lnTo>
                  <a:lnTo>
                    <a:pt x="3157" y="16045"/>
                  </a:lnTo>
                  <a:cubicBezTo>
                    <a:pt x="3157" y="16308"/>
                    <a:pt x="3209" y="16465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5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5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0" y="16465"/>
                    <a:pt x="7576" y="16255"/>
                    <a:pt x="7576" y="15992"/>
                  </a:cubicBezTo>
                  <a:lnTo>
                    <a:pt x="7576" y="10521"/>
                  </a:lnTo>
                  <a:lnTo>
                    <a:pt x="9206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0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8253781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211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p19"/>
          <p:cNvSpPr txBox="1"/>
          <p:nvPr/>
        </p:nvSpPr>
        <p:spPr>
          <a:xfrm>
            <a:off x="2305427" y="524454"/>
            <a:ext cx="46074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200" b="1">
                <a:latin typeface="Roboto"/>
                <a:ea typeface="Roboto"/>
                <a:cs typeface="Roboto"/>
                <a:sym typeface="Roboto"/>
              </a:rPr>
              <a:t>Estudio tratamiento convulsiones</a:t>
            </a:r>
            <a:endParaRPr sz="2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19"/>
          <p:cNvSpPr txBox="1"/>
          <p:nvPr/>
        </p:nvSpPr>
        <p:spPr>
          <a:xfrm>
            <a:off x="1679012" y="2108850"/>
            <a:ext cx="1756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Tratados 52%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5"/>
          <p:cNvSpPr txBox="1">
            <a:spLocks noGrp="1"/>
          </p:cNvSpPr>
          <p:nvPr>
            <p:ph type="title"/>
          </p:nvPr>
        </p:nvSpPr>
        <p:spPr>
          <a:xfrm>
            <a:off x="457200" y="112350"/>
            <a:ext cx="82296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Existen dos formas: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55"/>
          <p:cNvSpPr txBox="1"/>
          <p:nvPr/>
        </p:nvSpPr>
        <p:spPr>
          <a:xfrm>
            <a:off x="457200" y="609475"/>
            <a:ext cx="597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Fira Sans Extra Condensed"/>
              <a:buChar char="●"/>
            </a:pPr>
            <a:r>
              <a:rPr lang="en-GB"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Reemplazar Poisson con Binomial Negativo</a:t>
            </a:r>
            <a:endParaRPr sz="20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aphicFrame>
        <p:nvGraphicFramePr>
          <p:cNvPr id="843" name="Google Shape;843;p55"/>
          <p:cNvGraphicFramePr/>
          <p:nvPr/>
        </p:nvGraphicFramePr>
        <p:xfrm>
          <a:off x="1006288" y="110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{CD9228DB-B170-43C8-99BC-398C49715CA2}</a:tableStyleId>
              </a:tblPr>
              <a:tblGrid>
                <a:gridCol w="139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Formula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y_i ~ log(base) ⨯ tratamiento + log(edad) + off_set(log(tiempo))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Familia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Bin. Negativa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44" name="Google Shape;844;p55"/>
          <p:cNvGraphicFramePr/>
          <p:nvPr/>
        </p:nvGraphicFramePr>
        <p:xfrm>
          <a:off x="1860075" y="22808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{CD9228DB-B170-43C8-99BC-398C49715CA2}</a:tableStyleId>
              </a:tblPr>
              <a:tblGrid>
                <a:gridCol w="212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Estimación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Estadístico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Valor-p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Intercepto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-3,6656  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-4,84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&lt;1.3ˣ10</a:t>
                      </a:r>
                      <a:r>
                        <a:rPr lang="en-GB" baseline="30000"/>
                        <a:t>-6</a:t>
                      </a:r>
                      <a:endParaRPr baseline="30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Log(base)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0,8929  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10,01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&lt;2ˣ10</a:t>
                      </a:r>
                      <a:r>
                        <a:rPr lang="en-GB" baseline="30000"/>
                        <a:t>-16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Tratamiento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-1,3103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-2,79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0,0053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Log(edad)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0,6042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2,89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0,0038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Log(base:tratamiento)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0,3312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2,39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0,0171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6"/>
          <p:cNvSpPr txBox="1">
            <a:spLocks noGrp="1"/>
          </p:cNvSpPr>
          <p:nvPr>
            <p:ph type="title"/>
          </p:nvPr>
        </p:nvSpPr>
        <p:spPr>
          <a:xfrm>
            <a:off x="1958700" y="2015350"/>
            <a:ext cx="52266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0">
                <a:solidFill>
                  <a:schemeClr val="accent3"/>
                </a:solidFill>
              </a:rPr>
              <a:t>Conclusión</a:t>
            </a:r>
            <a:endParaRPr sz="7500">
              <a:solidFill>
                <a:schemeClr val="accent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5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57"/>
          <p:cNvSpPr txBox="1">
            <a:spLocks noGrp="1"/>
          </p:cNvSpPr>
          <p:nvPr>
            <p:ph type="ctrTitle"/>
          </p:nvPr>
        </p:nvSpPr>
        <p:spPr>
          <a:xfrm>
            <a:off x="457200" y="1278100"/>
            <a:ext cx="8229600" cy="14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Proyecto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Bioestadística - EYP3507</a:t>
            </a:r>
            <a:endParaRPr/>
          </a:p>
        </p:txBody>
      </p:sp>
      <p:sp>
        <p:nvSpPr>
          <p:cNvPr id="855" name="Google Shape;855;p57"/>
          <p:cNvSpPr txBox="1">
            <a:spLocks noGrp="1"/>
          </p:cNvSpPr>
          <p:nvPr>
            <p:ph type="subTitle" idx="1"/>
          </p:nvPr>
        </p:nvSpPr>
        <p:spPr>
          <a:xfrm>
            <a:off x="457200" y="3089800"/>
            <a:ext cx="2550000" cy="17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Integrantes: </a:t>
            </a:r>
            <a:endParaRPr sz="1300"/>
          </a:p>
          <a:p>
            <a:pPr marL="457200" lvl="0" indent="-374650" algn="l" rtl="0">
              <a:spcBef>
                <a:spcPts val="1600"/>
              </a:spcBef>
              <a:spcAft>
                <a:spcPts val="0"/>
              </a:spcAft>
              <a:buSzPts val="2300"/>
              <a:buChar char="-"/>
            </a:pPr>
            <a:r>
              <a:rPr lang="en-GB" sz="1300"/>
              <a:t>Aravena Diego</a:t>
            </a:r>
            <a:endParaRPr sz="1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 sz="1300"/>
              <a:t>Campos Alonso</a:t>
            </a:r>
            <a:endParaRPr sz="1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 sz="1300"/>
              <a:t>Silva Josefa</a:t>
            </a:r>
            <a:endParaRPr sz="1300"/>
          </a:p>
        </p:txBody>
      </p:sp>
      <p:pic>
        <p:nvPicPr>
          <p:cNvPr id="856" name="Google Shape;8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2400"/>
            <a:ext cx="14859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57"/>
          <p:cNvSpPr txBox="1">
            <a:spLocks noGrp="1"/>
          </p:cNvSpPr>
          <p:nvPr>
            <p:ph type="subTitle" idx="1"/>
          </p:nvPr>
        </p:nvSpPr>
        <p:spPr>
          <a:xfrm>
            <a:off x="6177525" y="3101725"/>
            <a:ext cx="2550000" cy="10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 		Profesor:</a:t>
            </a:r>
            <a:endParaRPr sz="13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300"/>
              <a:t>Mauricio Castro</a:t>
            </a:r>
            <a:endParaRPr sz="1300"/>
          </a:p>
        </p:txBody>
      </p:sp>
      <p:sp>
        <p:nvSpPr>
          <p:cNvPr id="858" name="Google Shape;858;p57"/>
          <p:cNvSpPr txBox="1">
            <a:spLocks noGrp="1"/>
          </p:cNvSpPr>
          <p:nvPr>
            <p:ph type="subTitle" idx="1"/>
          </p:nvPr>
        </p:nvSpPr>
        <p:spPr>
          <a:xfrm>
            <a:off x="6136800" y="4323700"/>
            <a:ext cx="2550000" cy="5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/>
              <a:t> 	7 de Julio del 2022</a:t>
            </a:r>
            <a:endParaRPr sz="13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58"/>
          <p:cNvSpPr txBox="1">
            <a:spLocks noGrp="1"/>
          </p:cNvSpPr>
          <p:nvPr>
            <p:ph type="title"/>
          </p:nvPr>
        </p:nvSpPr>
        <p:spPr>
          <a:xfrm>
            <a:off x="1958700" y="2015350"/>
            <a:ext cx="52266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0">
                <a:solidFill>
                  <a:schemeClr val="accent3"/>
                </a:solidFill>
              </a:rPr>
              <a:t>Estudio virus</a:t>
            </a:r>
            <a:endParaRPr sz="75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59"/>
          <p:cNvSpPr/>
          <p:nvPr/>
        </p:nvSpPr>
        <p:spPr>
          <a:xfrm>
            <a:off x="990025" y="797194"/>
            <a:ext cx="7163925" cy="1189978"/>
          </a:xfrm>
          <a:custGeom>
            <a:avLst/>
            <a:gdLst/>
            <a:ahLst/>
            <a:cxnLst/>
            <a:rect l="l" t="t" r="r" b="b"/>
            <a:pathLst>
              <a:path w="73720" h="62746" extrusionOk="0">
                <a:moveTo>
                  <a:pt x="401" y="1869"/>
                </a:moveTo>
                <a:cubicBezTo>
                  <a:pt x="401" y="18481"/>
                  <a:pt x="1" y="43532"/>
                  <a:pt x="1435" y="60077"/>
                </a:cubicBezTo>
                <a:cubicBezTo>
                  <a:pt x="1669" y="62746"/>
                  <a:pt x="38962" y="61745"/>
                  <a:pt x="48635" y="61745"/>
                </a:cubicBezTo>
                <a:cubicBezTo>
                  <a:pt x="65181" y="61745"/>
                  <a:pt x="72819" y="61045"/>
                  <a:pt x="72886" y="58176"/>
                </a:cubicBezTo>
                <a:cubicBezTo>
                  <a:pt x="73086" y="46201"/>
                  <a:pt x="73720" y="15145"/>
                  <a:pt x="72286" y="3236"/>
                </a:cubicBezTo>
                <a:cubicBezTo>
                  <a:pt x="71985" y="635"/>
                  <a:pt x="53872" y="635"/>
                  <a:pt x="36126" y="835"/>
                </a:cubicBezTo>
                <a:cubicBezTo>
                  <a:pt x="22050" y="968"/>
                  <a:pt x="13777" y="1"/>
                  <a:pt x="401" y="1869"/>
                </a:cubicBezTo>
                <a:close/>
              </a:path>
            </a:pathLst>
          </a:cu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59"/>
          <p:cNvSpPr/>
          <p:nvPr/>
        </p:nvSpPr>
        <p:spPr>
          <a:xfrm>
            <a:off x="1703002" y="470075"/>
            <a:ext cx="5729040" cy="464659"/>
          </a:xfrm>
          <a:custGeom>
            <a:avLst/>
            <a:gdLst/>
            <a:ahLst/>
            <a:cxnLst/>
            <a:rect l="l" t="t" r="r" b="b"/>
            <a:pathLst>
              <a:path w="79825" h="16113" extrusionOk="0">
                <a:moveTo>
                  <a:pt x="79824" y="8573"/>
                </a:moveTo>
                <a:cubicBezTo>
                  <a:pt x="79824" y="12710"/>
                  <a:pt x="75888" y="16112"/>
                  <a:pt x="71018" y="16112"/>
                </a:cubicBezTo>
                <a:lnTo>
                  <a:pt x="8807" y="16112"/>
                </a:lnTo>
                <a:cubicBezTo>
                  <a:pt x="3937" y="16112"/>
                  <a:pt x="1" y="12710"/>
                  <a:pt x="1" y="8573"/>
                </a:cubicBezTo>
                <a:lnTo>
                  <a:pt x="1" y="7539"/>
                </a:lnTo>
                <a:cubicBezTo>
                  <a:pt x="1" y="3370"/>
                  <a:pt x="3937" y="1"/>
                  <a:pt x="8807" y="1"/>
                </a:cubicBezTo>
                <a:lnTo>
                  <a:pt x="71018" y="1"/>
                </a:lnTo>
                <a:cubicBezTo>
                  <a:pt x="75888" y="1"/>
                  <a:pt x="79824" y="3370"/>
                  <a:pt x="79824" y="7539"/>
                </a:cubicBezTo>
                <a:close/>
              </a:path>
            </a:pathLst>
          </a:custGeom>
          <a:solidFill>
            <a:srgbClr val="5EB2F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0" name="Google Shape;870;p59"/>
          <p:cNvGrpSpPr/>
          <p:nvPr/>
        </p:nvGrpSpPr>
        <p:grpSpPr>
          <a:xfrm>
            <a:off x="4549562" y="1111800"/>
            <a:ext cx="2803734" cy="652945"/>
            <a:chOff x="5163850" y="2442176"/>
            <a:chExt cx="3219722" cy="846442"/>
          </a:xfrm>
        </p:grpSpPr>
        <p:sp>
          <p:nvSpPr>
            <p:cNvPr id="871" name="Google Shape;871;p59"/>
            <p:cNvSpPr/>
            <p:nvPr/>
          </p:nvSpPr>
          <p:spPr>
            <a:xfrm>
              <a:off x="5187705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59" y="7891"/>
                    <a:pt x="369" y="7997"/>
                  </a:cubicBezTo>
                  <a:cubicBezTo>
                    <a:pt x="474" y="8049"/>
                    <a:pt x="580" y="8076"/>
                    <a:pt x="691" y="8076"/>
                  </a:cubicBezTo>
                  <a:cubicBezTo>
                    <a:pt x="803" y="8076"/>
                    <a:pt x="921" y="8049"/>
                    <a:pt x="1053" y="7997"/>
                  </a:cubicBezTo>
                  <a:cubicBezTo>
                    <a:pt x="1263" y="7891"/>
                    <a:pt x="1369" y="7681"/>
                    <a:pt x="1369" y="7471"/>
                  </a:cubicBezTo>
                  <a:lnTo>
                    <a:pt x="1369" y="2157"/>
                  </a:lnTo>
                  <a:lnTo>
                    <a:pt x="1789" y="2157"/>
                  </a:lnTo>
                  <a:lnTo>
                    <a:pt x="1789" y="15993"/>
                  </a:lnTo>
                  <a:cubicBezTo>
                    <a:pt x="1789" y="16571"/>
                    <a:pt x="2105" y="16887"/>
                    <a:pt x="2684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72" y="7891"/>
                  </a:lnTo>
                  <a:lnTo>
                    <a:pt x="4472" y="15993"/>
                  </a:lnTo>
                  <a:cubicBezTo>
                    <a:pt x="4472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68" y="7957"/>
                    <a:pt x="7287" y="7957"/>
                  </a:cubicBezTo>
                  <a:cubicBezTo>
                    <a:pt x="7405" y="7957"/>
                    <a:pt x="7523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6" y="474"/>
                  </a:cubicBezTo>
                  <a:cubicBezTo>
                    <a:pt x="6997" y="158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59"/>
            <p:cNvSpPr/>
            <p:nvPr/>
          </p:nvSpPr>
          <p:spPr>
            <a:xfrm>
              <a:off x="5226833" y="2902126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5"/>
                    <a:pt x="3630" y="1789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59"/>
            <p:cNvSpPr/>
            <p:nvPr/>
          </p:nvSpPr>
          <p:spPr>
            <a:xfrm>
              <a:off x="5163850" y="2522339"/>
              <a:ext cx="191831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7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1"/>
                  </a:cubicBezTo>
                  <a:cubicBezTo>
                    <a:pt x="159" y="7154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5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7" y="7154"/>
                    <a:pt x="10469" y="6891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59"/>
            <p:cNvSpPr/>
            <p:nvPr/>
          </p:nvSpPr>
          <p:spPr>
            <a:xfrm>
              <a:off x="5225890" y="2442176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0" y="895"/>
                    <a:pt x="0" y="1368"/>
                    <a:pt x="0" y="1842"/>
                  </a:cubicBezTo>
                  <a:cubicBezTo>
                    <a:pt x="0" y="2368"/>
                    <a:pt x="210" y="2788"/>
                    <a:pt x="579" y="3157"/>
                  </a:cubicBezTo>
                  <a:cubicBezTo>
                    <a:pt x="894" y="3472"/>
                    <a:pt x="1368" y="3683"/>
                    <a:pt x="1841" y="3683"/>
                  </a:cubicBezTo>
                  <a:cubicBezTo>
                    <a:pt x="2367" y="3683"/>
                    <a:pt x="2788" y="3525"/>
                    <a:pt x="3156" y="3157"/>
                  </a:cubicBezTo>
                  <a:cubicBezTo>
                    <a:pt x="3472" y="2788"/>
                    <a:pt x="3682" y="2368"/>
                    <a:pt x="3682" y="1842"/>
                  </a:cubicBezTo>
                  <a:cubicBezTo>
                    <a:pt x="3682" y="1368"/>
                    <a:pt x="3525" y="947"/>
                    <a:pt x="3156" y="579"/>
                  </a:cubicBezTo>
                  <a:cubicBezTo>
                    <a:pt x="2788" y="211"/>
                    <a:pt x="2367" y="0"/>
                    <a:pt x="184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59"/>
            <p:cNvSpPr/>
            <p:nvPr/>
          </p:nvSpPr>
          <p:spPr>
            <a:xfrm>
              <a:off x="5524570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6" y="2157"/>
                  </a:lnTo>
                  <a:lnTo>
                    <a:pt x="1736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4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97" y="158"/>
                    <a:pt x="6471" y="1"/>
                    <a:pt x="5734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59"/>
            <p:cNvSpPr/>
            <p:nvPr/>
          </p:nvSpPr>
          <p:spPr>
            <a:xfrm>
              <a:off x="5562737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83" y="2315"/>
                    <a:pt x="3683" y="1789"/>
                  </a:cubicBezTo>
                  <a:cubicBezTo>
                    <a:pt x="3683" y="1316"/>
                    <a:pt x="3473" y="895"/>
                    <a:pt x="3104" y="527"/>
                  </a:cubicBezTo>
                  <a:cubicBezTo>
                    <a:pt x="2789" y="159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59"/>
            <p:cNvSpPr/>
            <p:nvPr/>
          </p:nvSpPr>
          <p:spPr>
            <a:xfrm>
              <a:off x="5499754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1"/>
                  </a:cubicBezTo>
                  <a:cubicBezTo>
                    <a:pt x="211" y="7154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5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2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0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59"/>
            <p:cNvSpPr/>
            <p:nvPr/>
          </p:nvSpPr>
          <p:spPr>
            <a:xfrm>
              <a:off x="5562737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8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59"/>
            <p:cNvSpPr/>
            <p:nvPr/>
          </p:nvSpPr>
          <p:spPr>
            <a:xfrm>
              <a:off x="5861418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580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17" y="7997"/>
                  </a:cubicBezTo>
                  <a:cubicBezTo>
                    <a:pt x="422" y="8049"/>
                    <a:pt x="540" y="8076"/>
                    <a:pt x="659" y="8076"/>
                  </a:cubicBezTo>
                  <a:cubicBezTo>
                    <a:pt x="777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7" y="2157"/>
                  </a:lnTo>
                  <a:lnTo>
                    <a:pt x="1737" y="15993"/>
                  </a:lnTo>
                  <a:cubicBezTo>
                    <a:pt x="1737" y="16571"/>
                    <a:pt x="2053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683" y="16887"/>
                    <a:pt x="5261" y="16887"/>
                  </a:cubicBezTo>
                  <a:cubicBezTo>
                    <a:pt x="5893" y="16887"/>
                    <a:pt x="6156" y="16571"/>
                    <a:pt x="6156" y="15993"/>
                  </a:cubicBezTo>
                  <a:lnTo>
                    <a:pt x="6156" y="2157"/>
                  </a:lnTo>
                  <a:lnTo>
                    <a:pt x="6577" y="2157"/>
                  </a:lnTo>
                  <a:lnTo>
                    <a:pt x="6577" y="7155"/>
                  </a:lnTo>
                  <a:cubicBezTo>
                    <a:pt x="6577" y="7471"/>
                    <a:pt x="6682" y="7681"/>
                    <a:pt x="6892" y="7839"/>
                  </a:cubicBezTo>
                  <a:cubicBezTo>
                    <a:pt x="7024" y="7918"/>
                    <a:pt x="7142" y="7957"/>
                    <a:pt x="7254" y="7957"/>
                  </a:cubicBezTo>
                  <a:cubicBezTo>
                    <a:pt x="7366" y="7957"/>
                    <a:pt x="7471" y="7918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45" y="158"/>
                    <a:pt x="6419" y="1"/>
                    <a:pt x="5735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59"/>
            <p:cNvSpPr/>
            <p:nvPr/>
          </p:nvSpPr>
          <p:spPr>
            <a:xfrm>
              <a:off x="5899603" y="2902126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789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789"/>
                  </a:cubicBezTo>
                  <a:cubicBezTo>
                    <a:pt x="0" y="2315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5"/>
                    <a:pt x="3630" y="1789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59"/>
            <p:cNvSpPr/>
            <p:nvPr/>
          </p:nvSpPr>
          <p:spPr>
            <a:xfrm>
              <a:off x="5836620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0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1"/>
                  </a:cubicBezTo>
                  <a:cubicBezTo>
                    <a:pt x="211" y="7154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09" y="2052"/>
                    <a:pt x="3314" y="2052"/>
                  </a:cubicBezTo>
                  <a:cubicBezTo>
                    <a:pt x="3420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8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5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5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6" y="6786"/>
                  </a:lnTo>
                  <a:cubicBezTo>
                    <a:pt x="9311" y="7102"/>
                    <a:pt x="9627" y="7260"/>
                    <a:pt x="10153" y="7260"/>
                  </a:cubicBezTo>
                  <a:cubicBezTo>
                    <a:pt x="10311" y="7260"/>
                    <a:pt x="10416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59"/>
            <p:cNvSpPr/>
            <p:nvPr/>
          </p:nvSpPr>
          <p:spPr>
            <a:xfrm>
              <a:off x="5898642" y="2442176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2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1" y="895"/>
                    <a:pt x="1" y="1368"/>
                    <a:pt x="1" y="1842"/>
                  </a:cubicBezTo>
                  <a:cubicBezTo>
                    <a:pt x="1" y="2368"/>
                    <a:pt x="211" y="2788"/>
                    <a:pt x="579" y="3157"/>
                  </a:cubicBezTo>
                  <a:cubicBezTo>
                    <a:pt x="895" y="3472"/>
                    <a:pt x="1368" y="3683"/>
                    <a:pt x="1842" y="3683"/>
                  </a:cubicBezTo>
                  <a:cubicBezTo>
                    <a:pt x="2368" y="3683"/>
                    <a:pt x="2789" y="3525"/>
                    <a:pt x="3157" y="3157"/>
                  </a:cubicBezTo>
                  <a:cubicBezTo>
                    <a:pt x="3472" y="2788"/>
                    <a:pt x="3683" y="2368"/>
                    <a:pt x="3683" y="1842"/>
                  </a:cubicBezTo>
                  <a:cubicBezTo>
                    <a:pt x="3683" y="1368"/>
                    <a:pt x="3472" y="947"/>
                    <a:pt x="3157" y="579"/>
                  </a:cubicBezTo>
                  <a:cubicBezTo>
                    <a:pt x="2789" y="211"/>
                    <a:pt x="2368" y="0"/>
                    <a:pt x="1842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59"/>
            <p:cNvSpPr/>
            <p:nvPr/>
          </p:nvSpPr>
          <p:spPr>
            <a:xfrm>
              <a:off x="6197322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69" y="7997"/>
                  </a:cubicBezTo>
                  <a:cubicBezTo>
                    <a:pt x="474" y="8049"/>
                    <a:pt x="580" y="8076"/>
                    <a:pt x="685" y="8076"/>
                  </a:cubicBezTo>
                  <a:cubicBezTo>
                    <a:pt x="790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7" y="2157"/>
                  </a:lnTo>
                  <a:lnTo>
                    <a:pt x="1737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55" y="7957"/>
                    <a:pt x="7267" y="7957"/>
                  </a:cubicBezTo>
                  <a:cubicBezTo>
                    <a:pt x="7379" y="7957"/>
                    <a:pt x="7497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97" y="158"/>
                    <a:pt x="6471" y="1"/>
                    <a:pt x="5735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59"/>
            <p:cNvSpPr/>
            <p:nvPr/>
          </p:nvSpPr>
          <p:spPr>
            <a:xfrm>
              <a:off x="6235507" y="2902126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841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789"/>
                  </a:cubicBezTo>
                  <a:cubicBezTo>
                    <a:pt x="0" y="2315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841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5"/>
                    <a:pt x="3630" y="1789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88" y="159"/>
                    <a:pt x="2315" y="1"/>
                    <a:pt x="1841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9"/>
            <p:cNvSpPr/>
            <p:nvPr/>
          </p:nvSpPr>
          <p:spPr>
            <a:xfrm>
              <a:off x="6172524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0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53" y="6681"/>
                    <a:pt x="105" y="6891"/>
                  </a:cubicBezTo>
                  <a:cubicBezTo>
                    <a:pt x="211" y="7154"/>
                    <a:pt x="316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14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15" y="10469"/>
                    <a:pt x="1420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5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5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15"/>
                  </a:lnTo>
                  <a:cubicBezTo>
                    <a:pt x="7102" y="2315"/>
                    <a:pt x="7049" y="2262"/>
                    <a:pt x="7049" y="2262"/>
                  </a:cubicBezTo>
                  <a:cubicBezTo>
                    <a:pt x="7049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9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0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59"/>
            <p:cNvSpPr/>
            <p:nvPr/>
          </p:nvSpPr>
          <p:spPr>
            <a:xfrm>
              <a:off x="6235507" y="2442176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895"/>
                    <a:pt x="0" y="1368"/>
                    <a:pt x="0" y="1842"/>
                  </a:cubicBezTo>
                  <a:cubicBezTo>
                    <a:pt x="0" y="2368"/>
                    <a:pt x="158" y="2788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59"/>
            <p:cNvSpPr/>
            <p:nvPr/>
          </p:nvSpPr>
          <p:spPr>
            <a:xfrm>
              <a:off x="6534188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579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16" y="7997"/>
                  </a:cubicBezTo>
                  <a:cubicBezTo>
                    <a:pt x="421" y="8049"/>
                    <a:pt x="540" y="8076"/>
                    <a:pt x="658" y="8076"/>
                  </a:cubicBezTo>
                  <a:cubicBezTo>
                    <a:pt x="776" y="8076"/>
                    <a:pt x="895" y="8049"/>
                    <a:pt x="1000" y="7997"/>
                  </a:cubicBezTo>
                  <a:cubicBezTo>
                    <a:pt x="1210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6" y="2157"/>
                  </a:lnTo>
                  <a:lnTo>
                    <a:pt x="1736" y="15993"/>
                  </a:lnTo>
                  <a:cubicBezTo>
                    <a:pt x="1736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682" y="16887"/>
                    <a:pt x="5261" y="16887"/>
                  </a:cubicBezTo>
                  <a:cubicBezTo>
                    <a:pt x="5892" y="16887"/>
                    <a:pt x="6155" y="16571"/>
                    <a:pt x="6155" y="15993"/>
                  </a:cubicBezTo>
                  <a:lnTo>
                    <a:pt x="6155" y="2157"/>
                  </a:lnTo>
                  <a:lnTo>
                    <a:pt x="6576" y="2157"/>
                  </a:lnTo>
                  <a:lnTo>
                    <a:pt x="6576" y="7155"/>
                  </a:lnTo>
                  <a:cubicBezTo>
                    <a:pt x="6576" y="7471"/>
                    <a:pt x="6681" y="7681"/>
                    <a:pt x="6892" y="7839"/>
                  </a:cubicBezTo>
                  <a:cubicBezTo>
                    <a:pt x="7023" y="7918"/>
                    <a:pt x="7142" y="7957"/>
                    <a:pt x="7253" y="7957"/>
                  </a:cubicBezTo>
                  <a:cubicBezTo>
                    <a:pt x="7365" y="7957"/>
                    <a:pt x="7470" y="7918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44" y="158"/>
                    <a:pt x="6418" y="1"/>
                    <a:pt x="5734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59"/>
            <p:cNvSpPr/>
            <p:nvPr/>
          </p:nvSpPr>
          <p:spPr>
            <a:xfrm>
              <a:off x="6572355" y="2902126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5"/>
                    <a:pt x="3630" y="1789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59"/>
            <p:cNvSpPr/>
            <p:nvPr/>
          </p:nvSpPr>
          <p:spPr>
            <a:xfrm>
              <a:off x="6509372" y="2522339"/>
              <a:ext cx="191830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1"/>
                  </a:cubicBezTo>
                  <a:cubicBezTo>
                    <a:pt x="159" y="7154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5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6" y="7154"/>
                    <a:pt x="10469" y="6891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59"/>
            <p:cNvSpPr/>
            <p:nvPr/>
          </p:nvSpPr>
          <p:spPr>
            <a:xfrm>
              <a:off x="6572355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8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59"/>
            <p:cNvSpPr/>
            <p:nvPr/>
          </p:nvSpPr>
          <p:spPr>
            <a:xfrm>
              <a:off x="6870092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9" y="1"/>
                    <a:pt x="1052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5" y="7681"/>
                    <a:pt x="1315" y="7471"/>
                  </a:cubicBezTo>
                  <a:lnTo>
                    <a:pt x="1315" y="2157"/>
                  </a:lnTo>
                  <a:lnTo>
                    <a:pt x="1736" y="2157"/>
                  </a:lnTo>
                  <a:lnTo>
                    <a:pt x="1736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3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97" y="158"/>
                    <a:pt x="6471" y="1"/>
                    <a:pt x="5734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59"/>
            <p:cNvSpPr/>
            <p:nvPr/>
          </p:nvSpPr>
          <p:spPr>
            <a:xfrm>
              <a:off x="6908259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211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83" y="2315"/>
                    <a:pt x="3683" y="1789"/>
                  </a:cubicBezTo>
                  <a:cubicBezTo>
                    <a:pt x="3683" y="1316"/>
                    <a:pt x="3472" y="895"/>
                    <a:pt x="3104" y="527"/>
                  </a:cubicBezTo>
                  <a:cubicBezTo>
                    <a:pt x="2789" y="159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59"/>
            <p:cNvSpPr/>
            <p:nvPr/>
          </p:nvSpPr>
          <p:spPr>
            <a:xfrm>
              <a:off x="6845276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1"/>
                  </a:cubicBezTo>
                  <a:cubicBezTo>
                    <a:pt x="211" y="7154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5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0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59"/>
            <p:cNvSpPr/>
            <p:nvPr/>
          </p:nvSpPr>
          <p:spPr>
            <a:xfrm>
              <a:off x="6908259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89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59"/>
            <p:cNvSpPr/>
            <p:nvPr/>
          </p:nvSpPr>
          <p:spPr>
            <a:xfrm>
              <a:off x="7206939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580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17" y="7997"/>
                  </a:cubicBezTo>
                  <a:cubicBezTo>
                    <a:pt x="422" y="8049"/>
                    <a:pt x="540" y="8076"/>
                    <a:pt x="658" y="8076"/>
                  </a:cubicBezTo>
                  <a:cubicBezTo>
                    <a:pt x="777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7" y="2157"/>
                  </a:lnTo>
                  <a:lnTo>
                    <a:pt x="1737" y="15993"/>
                  </a:lnTo>
                  <a:cubicBezTo>
                    <a:pt x="1737" y="16571"/>
                    <a:pt x="2052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683" y="16887"/>
                    <a:pt x="5261" y="16887"/>
                  </a:cubicBezTo>
                  <a:cubicBezTo>
                    <a:pt x="5893" y="16887"/>
                    <a:pt x="6156" y="16571"/>
                    <a:pt x="6156" y="15993"/>
                  </a:cubicBezTo>
                  <a:lnTo>
                    <a:pt x="6156" y="2157"/>
                  </a:lnTo>
                  <a:lnTo>
                    <a:pt x="6577" y="2157"/>
                  </a:lnTo>
                  <a:lnTo>
                    <a:pt x="6577" y="7155"/>
                  </a:lnTo>
                  <a:cubicBezTo>
                    <a:pt x="6577" y="7471"/>
                    <a:pt x="6682" y="7681"/>
                    <a:pt x="6892" y="7839"/>
                  </a:cubicBezTo>
                  <a:cubicBezTo>
                    <a:pt x="7036" y="7896"/>
                    <a:pt x="7165" y="7938"/>
                    <a:pt x="7286" y="7938"/>
                  </a:cubicBezTo>
                  <a:cubicBezTo>
                    <a:pt x="7386" y="7938"/>
                    <a:pt x="7481" y="7910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45" y="158"/>
                    <a:pt x="6419" y="1"/>
                    <a:pt x="5735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59"/>
            <p:cNvSpPr/>
            <p:nvPr/>
          </p:nvSpPr>
          <p:spPr>
            <a:xfrm>
              <a:off x="7245125" y="2902126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789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789"/>
                  </a:cubicBezTo>
                  <a:cubicBezTo>
                    <a:pt x="0" y="2315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5"/>
                    <a:pt x="3630" y="1789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59"/>
            <p:cNvSpPr/>
            <p:nvPr/>
          </p:nvSpPr>
          <p:spPr>
            <a:xfrm>
              <a:off x="7182142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0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1"/>
                  </a:cubicBezTo>
                  <a:cubicBezTo>
                    <a:pt x="211" y="7154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6" y="2210"/>
                  </a:lnTo>
                  <a:cubicBezTo>
                    <a:pt x="3156" y="2104"/>
                    <a:pt x="3209" y="2052"/>
                    <a:pt x="3314" y="2052"/>
                  </a:cubicBezTo>
                  <a:cubicBezTo>
                    <a:pt x="3419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7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5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5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7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15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7" y="2104"/>
                    <a:pt x="7417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16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9"/>
            <p:cNvSpPr/>
            <p:nvPr/>
          </p:nvSpPr>
          <p:spPr>
            <a:xfrm>
              <a:off x="7245125" y="2442176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789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895"/>
                    <a:pt x="0" y="1368"/>
                    <a:pt x="0" y="1842"/>
                  </a:cubicBezTo>
                  <a:cubicBezTo>
                    <a:pt x="0" y="2368"/>
                    <a:pt x="158" y="2788"/>
                    <a:pt x="526" y="3157"/>
                  </a:cubicBezTo>
                  <a:cubicBezTo>
                    <a:pt x="894" y="3472"/>
                    <a:pt x="1315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9"/>
            <p:cNvSpPr/>
            <p:nvPr/>
          </p:nvSpPr>
          <p:spPr>
            <a:xfrm>
              <a:off x="7542844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5" y="8076"/>
                  </a:cubicBezTo>
                  <a:cubicBezTo>
                    <a:pt x="790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89" y="2157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55" y="7957"/>
                    <a:pt x="7267" y="7957"/>
                  </a:cubicBezTo>
                  <a:cubicBezTo>
                    <a:pt x="7379" y="7957"/>
                    <a:pt x="7497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6" y="474"/>
                  </a:cubicBezTo>
                  <a:cubicBezTo>
                    <a:pt x="6997" y="158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9"/>
            <p:cNvSpPr/>
            <p:nvPr/>
          </p:nvSpPr>
          <p:spPr>
            <a:xfrm>
              <a:off x="7581029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1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210" y="895"/>
                    <a:pt x="0" y="1316"/>
                    <a:pt x="0" y="1789"/>
                  </a:cubicBezTo>
                  <a:cubicBezTo>
                    <a:pt x="0" y="2315"/>
                    <a:pt x="210" y="2736"/>
                    <a:pt x="526" y="3105"/>
                  </a:cubicBezTo>
                  <a:cubicBezTo>
                    <a:pt x="894" y="3473"/>
                    <a:pt x="1315" y="3631"/>
                    <a:pt x="1841" y="3631"/>
                  </a:cubicBezTo>
                  <a:cubicBezTo>
                    <a:pt x="2315" y="3631"/>
                    <a:pt x="2788" y="3473"/>
                    <a:pt x="3104" y="3105"/>
                  </a:cubicBezTo>
                  <a:cubicBezTo>
                    <a:pt x="3472" y="2736"/>
                    <a:pt x="3682" y="2315"/>
                    <a:pt x="3682" y="1789"/>
                  </a:cubicBezTo>
                  <a:cubicBezTo>
                    <a:pt x="3682" y="1316"/>
                    <a:pt x="3472" y="895"/>
                    <a:pt x="3104" y="527"/>
                  </a:cubicBezTo>
                  <a:cubicBezTo>
                    <a:pt x="2788" y="159"/>
                    <a:pt x="2315" y="1"/>
                    <a:pt x="1841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59"/>
            <p:cNvSpPr/>
            <p:nvPr/>
          </p:nvSpPr>
          <p:spPr>
            <a:xfrm>
              <a:off x="7518046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0"/>
                    <a:pt x="1736" y="1947"/>
                  </a:cubicBezTo>
                  <a:lnTo>
                    <a:pt x="105" y="6418"/>
                  </a:lnTo>
                  <a:cubicBezTo>
                    <a:pt x="0" y="6471"/>
                    <a:pt x="53" y="6681"/>
                    <a:pt x="105" y="6891"/>
                  </a:cubicBezTo>
                  <a:cubicBezTo>
                    <a:pt x="211" y="7154"/>
                    <a:pt x="368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68" y="10469"/>
                    <a:pt x="1420" y="10521"/>
                    <a:pt x="1526" y="10521"/>
                  </a:cubicBezTo>
                  <a:lnTo>
                    <a:pt x="3156" y="10521"/>
                  </a:lnTo>
                  <a:lnTo>
                    <a:pt x="3156" y="16045"/>
                  </a:lnTo>
                  <a:cubicBezTo>
                    <a:pt x="3156" y="16308"/>
                    <a:pt x="3209" y="16465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5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7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5"/>
                    <a:pt x="7575" y="16255"/>
                    <a:pt x="7575" y="15992"/>
                  </a:cubicBezTo>
                  <a:lnTo>
                    <a:pt x="7575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15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8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0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59"/>
            <p:cNvSpPr/>
            <p:nvPr/>
          </p:nvSpPr>
          <p:spPr>
            <a:xfrm>
              <a:off x="7581029" y="2442176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895"/>
                    <a:pt x="0" y="1368"/>
                    <a:pt x="0" y="1842"/>
                  </a:cubicBezTo>
                  <a:cubicBezTo>
                    <a:pt x="0" y="2368"/>
                    <a:pt x="158" y="2788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5" y="3525"/>
                    <a:pt x="3104" y="3157"/>
                  </a:cubicBezTo>
                  <a:cubicBezTo>
                    <a:pt x="3472" y="2788"/>
                    <a:pt x="3682" y="2368"/>
                    <a:pt x="3682" y="1842"/>
                  </a:cubicBezTo>
                  <a:cubicBezTo>
                    <a:pt x="3682" y="1368"/>
                    <a:pt x="3472" y="947"/>
                    <a:pt x="3104" y="579"/>
                  </a:cubicBezTo>
                  <a:cubicBezTo>
                    <a:pt x="2788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59"/>
            <p:cNvSpPr/>
            <p:nvPr/>
          </p:nvSpPr>
          <p:spPr>
            <a:xfrm>
              <a:off x="7879709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16" y="7997"/>
                  </a:cubicBezTo>
                  <a:cubicBezTo>
                    <a:pt x="448" y="8049"/>
                    <a:pt x="566" y="8076"/>
                    <a:pt x="678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6" y="2157"/>
                  </a:lnTo>
                  <a:lnTo>
                    <a:pt x="1736" y="15993"/>
                  </a:lnTo>
                  <a:cubicBezTo>
                    <a:pt x="1736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682" y="16887"/>
                    <a:pt x="5313" y="16887"/>
                  </a:cubicBezTo>
                  <a:cubicBezTo>
                    <a:pt x="5892" y="16887"/>
                    <a:pt x="6155" y="16571"/>
                    <a:pt x="6155" y="15993"/>
                  </a:cubicBezTo>
                  <a:lnTo>
                    <a:pt x="6155" y="2157"/>
                  </a:lnTo>
                  <a:lnTo>
                    <a:pt x="6576" y="2157"/>
                  </a:lnTo>
                  <a:lnTo>
                    <a:pt x="6576" y="7155"/>
                  </a:lnTo>
                  <a:cubicBezTo>
                    <a:pt x="6576" y="7471"/>
                    <a:pt x="6681" y="7681"/>
                    <a:pt x="6944" y="7839"/>
                  </a:cubicBezTo>
                  <a:cubicBezTo>
                    <a:pt x="7049" y="7918"/>
                    <a:pt x="7155" y="7957"/>
                    <a:pt x="7260" y="7957"/>
                  </a:cubicBezTo>
                  <a:cubicBezTo>
                    <a:pt x="7365" y="7957"/>
                    <a:pt x="7470" y="7918"/>
                    <a:pt x="7575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44" y="158"/>
                    <a:pt x="6418" y="1"/>
                    <a:pt x="5734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59"/>
            <p:cNvSpPr/>
            <p:nvPr/>
          </p:nvSpPr>
          <p:spPr>
            <a:xfrm>
              <a:off x="7917877" y="2902126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5"/>
                    <a:pt x="3630" y="1789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59"/>
            <p:cNvSpPr/>
            <p:nvPr/>
          </p:nvSpPr>
          <p:spPr>
            <a:xfrm>
              <a:off x="7854893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1"/>
                  </a:cubicBezTo>
                  <a:cubicBezTo>
                    <a:pt x="211" y="7154"/>
                    <a:pt x="316" y="7260"/>
                    <a:pt x="474" y="7260"/>
                  </a:cubicBezTo>
                  <a:cubicBezTo>
                    <a:pt x="1053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53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62" y="16939"/>
                    <a:pt x="4419" y="16834"/>
                    <a:pt x="4630" y="16676"/>
                  </a:cubicBezTo>
                  <a:cubicBezTo>
                    <a:pt x="4788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40" y="16465"/>
                    <a:pt x="5998" y="16623"/>
                  </a:cubicBezTo>
                  <a:cubicBezTo>
                    <a:pt x="6208" y="16834"/>
                    <a:pt x="6418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16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786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59"/>
            <p:cNvSpPr/>
            <p:nvPr/>
          </p:nvSpPr>
          <p:spPr>
            <a:xfrm>
              <a:off x="7917877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8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59"/>
            <p:cNvSpPr/>
            <p:nvPr/>
          </p:nvSpPr>
          <p:spPr>
            <a:xfrm>
              <a:off x="8215614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8" y="1"/>
                    <a:pt x="1052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5" y="7681"/>
                    <a:pt x="1315" y="7471"/>
                  </a:cubicBezTo>
                  <a:lnTo>
                    <a:pt x="1315" y="2157"/>
                  </a:lnTo>
                  <a:lnTo>
                    <a:pt x="1789" y="2157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3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8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5" y="474"/>
                  </a:cubicBezTo>
                  <a:cubicBezTo>
                    <a:pt x="6997" y="158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59"/>
            <p:cNvSpPr/>
            <p:nvPr/>
          </p:nvSpPr>
          <p:spPr>
            <a:xfrm>
              <a:off x="8253781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211" y="895"/>
                    <a:pt x="1" y="1316"/>
                    <a:pt x="1" y="1789"/>
                  </a:cubicBezTo>
                  <a:cubicBezTo>
                    <a:pt x="1" y="2315"/>
                    <a:pt x="211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89" y="3473"/>
                    <a:pt x="3104" y="3105"/>
                  </a:cubicBezTo>
                  <a:cubicBezTo>
                    <a:pt x="3472" y="2736"/>
                    <a:pt x="3683" y="2315"/>
                    <a:pt x="3683" y="1789"/>
                  </a:cubicBezTo>
                  <a:cubicBezTo>
                    <a:pt x="3683" y="1316"/>
                    <a:pt x="3472" y="895"/>
                    <a:pt x="3104" y="527"/>
                  </a:cubicBezTo>
                  <a:cubicBezTo>
                    <a:pt x="2789" y="159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59"/>
            <p:cNvSpPr/>
            <p:nvPr/>
          </p:nvSpPr>
          <p:spPr>
            <a:xfrm>
              <a:off x="8190798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0"/>
                    <a:pt x="1737" y="1947"/>
                  </a:cubicBezTo>
                  <a:lnTo>
                    <a:pt x="106" y="6418"/>
                  </a:lnTo>
                  <a:cubicBezTo>
                    <a:pt x="1" y="6471"/>
                    <a:pt x="53" y="6681"/>
                    <a:pt x="106" y="6891"/>
                  </a:cubicBezTo>
                  <a:cubicBezTo>
                    <a:pt x="211" y="7154"/>
                    <a:pt x="369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68" y="10469"/>
                    <a:pt x="1421" y="10521"/>
                    <a:pt x="1526" y="10521"/>
                  </a:cubicBezTo>
                  <a:lnTo>
                    <a:pt x="3157" y="10521"/>
                  </a:lnTo>
                  <a:lnTo>
                    <a:pt x="3157" y="16045"/>
                  </a:lnTo>
                  <a:cubicBezTo>
                    <a:pt x="3157" y="16308"/>
                    <a:pt x="3209" y="16465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5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5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0" y="16465"/>
                    <a:pt x="7576" y="16255"/>
                    <a:pt x="7576" y="15992"/>
                  </a:cubicBezTo>
                  <a:lnTo>
                    <a:pt x="7576" y="10521"/>
                  </a:lnTo>
                  <a:lnTo>
                    <a:pt x="9206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0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59"/>
            <p:cNvSpPr/>
            <p:nvPr/>
          </p:nvSpPr>
          <p:spPr>
            <a:xfrm>
              <a:off x="8253781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211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1" name="Google Shape;911;p59"/>
          <p:cNvSpPr txBox="1"/>
          <p:nvPr/>
        </p:nvSpPr>
        <p:spPr>
          <a:xfrm>
            <a:off x="2305427" y="524454"/>
            <a:ext cx="46074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200" b="1">
                <a:latin typeface="Roboto"/>
                <a:ea typeface="Roboto"/>
                <a:cs typeface="Roboto"/>
                <a:sym typeface="Roboto"/>
              </a:rPr>
              <a:t>Estudio pacientes hospitalización</a:t>
            </a:r>
            <a:endParaRPr sz="2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12" name="Google Shape;912;p59"/>
          <p:cNvGrpSpPr/>
          <p:nvPr/>
        </p:nvGrpSpPr>
        <p:grpSpPr>
          <a:xfrm>
            <a:off x="1691970" y="1111812"/>
            <a:ext cx="167046" cy="652945"/>
            <a:chOff x="760475" y="2442175"/>
            <a:chExt cx="191831" cy="846442"/>
          </a:xfrm>
        </p:grpSpPr>
        <p:sp>
          <p:nvSpPr>
            <p:cNvPr id="913" name="Google Shape;913;p59"/>
            <p:cNvSpPr/>
            <p:nvPr/>
          </p:nvSpPr>
          <p:spPr>
            <a:xfrm>
              <a:off x="784330" y="2982287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59"/>
                    <a:pt x="632" y="422"/>
                  </a:cubicBezTo>
                  <a:cubicBezTo>
                    <a:pt x="211" y="737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734"/>
                    <a:pt x="159" y="7892"/>
                    <a:pt x="369" y="7997"/>
                  </a:cubicBezTo>
                  <a:cubicBezTo>
                    <a:pt x="474" y="8049"/>
                    <a:pt x="580" y="8076"/>
                    <a:pt x="691" y="8076"/>
                  </a:cubicBezTo>
                  <a:cubicBezTo>
                    <a:pt x="803" y="8076"/>
                    <a:pt x="921" y="8049"/>
                    <a:pt x="1053" y="7997"/>
                  </a:cubicBezTo>
                  <a:cubicBezTo>
                    <a:pt x="1263" y="7892"/>
                    <a:pt x="1369" y="7681"/>
                    <a:pt x="1369" y="7471"/>
                  </a:cubicBezTo>
                  <a:lnTo>
                    <a:pt x="1369" y="2158"/>
                  </a:lnTo>
                  <a:lnTo>
                    <a:pt x="1789" y="2158"/>
                  </a:lnTo>
                  <a:lnTo>
                    <a:pt x="1789" y="15993"/>
                  </a:lnTo>
                  <a:cubicBezTo>
                    <a:pt x="1789" y="16571"/>
                    <a:pt x="2105" y="16887"/>
                    <a:pt x="2684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72" y="7892"/>
                  </a:lnTo>
                  <a:lnTo>
                    <a:pt x="4472" y="15993"/>
                  </a:lnTo>
                  <a:cubicBezTo>
                    <a:pt x="4472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210"/>
                  </a:lnTo>
                  <a:lnTo>
                    <a:pt x="6629" y="2210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68" y="7957"/>
                    <a:pt x="7287" y="7957"/>
                  </a:cubicBezTo>
                  <a:cubicBezTo>
                    <a:pt x="7405" y="7957"/>
                    <a:pt x="7523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6" y="474"/>
                  </a:cubicBezTo>
                  <a:cubicBezTo>
                    <a:pt x="6997" y="159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59"/>
            <p:cNvSpPr/>
            <p:nvPr/>
          </p:nvSpPr>
          <p:spPr>
            <a:xfrm>
              <a:off x="823458" y="2902124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842"/>
                  </a:cubicBezTo>
                  <a:cubicBezTo>
                    <a:pt x="1" y="2316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6"/>
                    <a:pt x="3630" y="1790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211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59"/>
            <p:cNvSpPr/>
            <p:nvPr/>
          </p:nvSpPr>
          <p:spPr>
            <a:xfrm>
              <a:off x="760475" y="2522337"/>
              <a:ext cx="191831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7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2"/>
                  </a:cubicBezTo>
                  <a:cubicBezTo>
                    <a:pt x="159" y="7155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6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7" y="7155"/>
                    <a:pt x="10469" y="6892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59"/>
            <p:cNvSpPr/>
            <p:nvPr/>
          </p:nvSpPr>
          <p:spPr>
            <a:xfrm>
              <a:off x="822515" y="2442175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0" y="947"/>
                    <a:pt x="0" y="1368"/>
                    <a:pt x="0" y="1842"/>
                  </a:cubicBezTo>
                  <a:cubicBezTo>
                    <a:pt x="0" y="2368"/>
                    <a:pt x="210" y="2789"/>
                    <a:pt x="579" y="3157"/>
                  </a:cubicBezTo>
                  <a:cubicBezTo>
                    <a:pt x="894" y="3472"/>
                    <a:pt x="1368" y="3683"/>
                    <a:pt x="1841" y="3683"/>
                  </a:cubicBezTo>
                  <a:cubicBezTo>
                    <a:pt x="2367" y="3683"/>
                    <a:pt x="2788" y="3525"/>
                    <a:pt x="3156" y="3157"/>
                  </a:cubicBezTo>
                  <a:cubicBezTo>
                    <a:pt x="3472" y="2789"/>
                    <a:pt x="3682" y="2368"/>
                    <a:pt x="3682" y="1842"/>
                  </a:cubicBezTo>
                  <a:cubicBezTo>
                    <a:pt x="3682" y="1368"/>
                    <a:pt x="3525" y="947"/>
                    <a:pt x="3156" y="579"/>
                  </a:cubicBezTo>
                  <a:cubicBezTo>
                    <a:pt x="2788" y="211"/>
                    <a:pt x="2367" y="0"/>
                    <a:pt x="184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7" name="Google Shape;917;p59"/>
          <p:cNvGrpSpPr/>
          <p:nvPr/>
        </p:nvGrpSpPr>
        <p:grpSpPr>
          <a:xfrm>
            <a:off x="1948676" y="1111812"/>
            <a:ext cx="2511229" cy="652945"/>
            <a:chOff x="1096379" y="2442175"/>
            <a:chExt cx="2883818" cy="846442"/>
          </a:xfrm>
        </p:grpSpPr>
        <p:sp>
          <p:nvSpPr>
            <p:cNvPr id="918" name="Google Shape;918;p59"/>
            <p:cNvSpPr/>
            <p:nvPr/>
          </p:nvSpPr>
          <p:spPr>
            <a:xfrm>
              <a:off x="1121195" y="2982287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9" y="1"/>
                    <a:pt x="1053" y="159"/>
                    <a:pt x="632" y="422"/>
                  </a:cubicBezTo>
                  <a:cubicBezTo>
                    <a:pt x="211" y="737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734"/>
                    <a:pt x="106" y="7892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2"/>
                    <a:pt x="1316" y="7681"/>
                    <a:pt x="1316" y="7471"/>
                  </a:cubicBezTo>
                  <a:lnTo>
                    <a:pt x="1316" y="2158"/>
                  </a:lnTo>
                  <a:lnTo>
                    <a:pt x="1736" y="2158"/>
                  </a:lnTo>
                  <a:lnTo>
                    <a:pt x="1736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19" y="7892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4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210"/>
                  </a:lnTo>
                  <a:lnTo>
                    <a:pt x="6629" y="2210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97" y="159"/>
                    <a:pt x="6471" y="1"/>
                    <a:pt x="5734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59"/>
            <p:cNvSpPr/>
            <p:nvPr/>
          </p:nvSpPr>
          <p:spPr>
            <a:xfrm>
              <a:off x="1159362" y="2902124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842"/>
                  </a:cubicBezTo>
                  <a:cubicBezTo>
                    <a:pt x="1" y="2316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83" y="2316"/>
                    <a:pt x="3683" y="1790"/>
                  </a:cubicBezTo>
                  <a:cubicBezTo>
                    <a:pt x="3683" y="1316"/>
                    <a:pt x="3473" y="895"/>
                    <a:pt x="3104" y="527"/>
                  </a:cubicBezTo>
                  <a:cubicBezTo>
                    <a:pt x="2789" y="211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59"/>
            <p:cNvSpPr/>
            <p:nvPr/>
          </p:nvSpPr>
          <p:spPr>
            <a:xfrm>
              <a:off x="1096379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2"/>
                  </a:cubicBezTo>
                  <a:cubicBezTo>
                    <a:pt x="211" y="7155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6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2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1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59"/>
            <p:cNvSpPr/>
            <p:nvPr/>
          </p:nvSpPr>
          <p:spPr>
            <a:xfrm>
              <a:off x="1159362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9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59"/>
            <p:cNvSpPr/>
            <p:nvPr/>
          </p:nvSpPr>
          <p:spPr>
            <a:xfrm>
              <a:off x="1458043" y="2982287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10" y="1"/>
                  </a:moveTo>
                  <a:cubicBezTo>
                    <a:pt x="1579" y="1"/>
                    <a:pt x="1000" y="159"/>
                    <a:pt x="580" y="422"/>
                  </a:cubicBezTo>
                  <a:cubicBezTo>
                    <a:pt x="211" y="737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734"/>
                    <a:pt x="106" y="7892"/>
                    <a:pt x="317" y="7997"/>
                  </a:cubicBezTo>
                  <a:cubicBezTo>
                    <a:pt x="422" y="8049"/>
                    <a:pt x="540" y="8076"/>
                    <a:pt x="659" y="8076"/>
                  </a:cubicBezTo>
                  <a:cubicBezTo>
                    <a:pt x="777" y="8076"/>
                    <a:pt x="895" y="8049"/>
                    <a:pt x="1000" y="7997"/>
                  </a:cubicBezTo>
                  <a:cubicBezTo>
                    <a:pt x="1211" y="7892"/>
                    <a:pt x="1316" y="7681"/>
                    <a:pt x="1316" y="7471"/>
                  </a:cubicBezTo>
                  <a:lnTo>
                    <a:pt x="1316" y="2158"/>
                  </a:lnTo>
                  <a:lnTo>
                    <a:pt x="1737" y="2158"/>
                  </a:lnTo>
                  <a:lnTo>
                    <a:pt x="1737" y="15993"/>
                  </a:lnTo>
                  <a:cubicBezTo>
                    <a:pt x="1737" y="16571"/>
                    <a:pt x="2053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20" y="7892"/>
                  </a:lnTo>
                  <a:lnTo>
                    <a:pt x="4420" y="15993"/>
                  </a:lnTo>
                  <a:cubicBezTo>
                    <a:pt x="4420" y="16571"/>
                    <a:pt x="4683" y="16887"/>
                    <a:pt x="5261" y="16887"/>
                  </a:cubicBezTo>
                  <a:cubicBezTo>
                    <a:pt x="5893" y="16887"/>
                    <a:pt x="6156" y="16571"/>
                    <a:pt x="6156" y="15993"/>
                  </a:cubicBezTo>
                  <a:lnTo>
                    <a:pt x="6156" y="2210"/>
                  </a:lnTo>
                  <a:lnTo>
                    <a:pt x="6577" y="2210"/>
                  </a:lnTo>
                  <a:lnTo>
                    <a:pt x="6577" y="7155"/>
                  </a:lnTo>
                  <a:cubicBezTo>
                    <a:pt x="6577" y="7471"/>
                    <a:pt x="6682" y="7681"/>
                    <a:pt x="6892" y="7839"/>
                  </a:cubicBezTo>
                  <a:cubicBezTo>
                    <a:pt x="7024" y="7918"/>
                    <a:pt x="7142" y="7957"/>
                    <a:pt x="7254" y="7957"/>
                  </a:cubicBezTo>
                  <a:cubicBezTo>
                    <a:pt x="7366" y="7957"/>
                    <a:pt x="7471" y="7918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45" y="159"/>
                    <a:pt x="6419" y="1"/>
                    <a:pt x="5735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59"/>
            <p:cNvSpPr/>
            <p:nvPr/>
          </p:nvSpPr>
          <p:spPr>
            <a:xfrm>
              <a:off x="1496228" y="2902124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789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842"/>
                  </a:cubicBezTo>
                  <a:cubicBezTo>
                    <a:pt x="0" y="2316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6"/>
                    <a:pt x="3630" y="1790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36" y="211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59"/>
            <p:cNvSpPr/>
            <p:nvPr/>
          </p:nvSpPr>
          <p:spPr>
            <a:xfrm>
              <a:off x="1433245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1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2"/>
                  </a:cubicBezTo>
                  <a:cubicBezTo>
                    <a:pt x="211" y="7155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09" y="2052"/>
                    <a:pt x="3314" y="2052"/>
                  </a:cubicBezTo>
                  <a:cubicBezTo>
                    <a:pt x="3420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8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6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6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6" y="6786"/>
                  </a:lnTo>
                  <a:cubicBezTo>
                    <a:pt x="9311" y="7102"/>
                    <a:pt x="9627" y="7260"/>
                    <a:pt x="10153" y="7260"/>
                  </a:cubicBezTo>
                  <a:cubicBezTo>
                    <a:pt x="10311" y="7260"/>
                    <a:pt x="10416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59"/>
            <p:cNvSpPr/>
            <p:nvPr/>
          </p:nvSpPr>
          <p:spPr>
            <a:xfrm>
              <a:off x="1495267" y="2442175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2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1" y="947"/>
                    <a:pt x="1" y="1368"/>
                    <a:pt x="1" y="1842"/>
                  </a:cubicBezTo>
                  <a:cubicBezTo>
                    <a:pt x="1" y="2368"/>
                    <a:pt x="211" y="2789"/>
                    <a:pt x="579" y="3157"/>
                  </a:cubicBezTo>
                  <a:cubicBezTo>
                    <a:pt x="895" y="3472"/>
                    <a:pt x="1368" y="3683"/>
                    <a:pt x="1842" y="3683"/>
                  </a:cubicBezTo>
                  <a:cubicBezTo>
                    <a:pt x="2368" y="3683"/>
                    <a:pt x="2789" y="3525"/>
                    <a:pt x="3157" y="3157"/>
                  </a:cubicBezTo>
                  <a:cubicBezTo>
                    <a:pt x="3472" y="2789"/>
                    <a:pt x="3683" y="2368"/>
                    <a:pt x="3683" y="1842"/>
                  </a:cubicBezTo>
                  <a:cubicBezTo>
                    <a:pt x="3683" y="1368"/>
                    <a:pt x="3472" y="947"/>
                    <a:pt x="3157" y="579"/>
                  </a:cubicBezTo>
                  <a:cubicBezTo>
                    <a:pt x="2789" y="211"/>
                    <a:pt x="2368" y="0"/>
                    <a:pt x="1842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59"/>
            <p:cNvSpPr/>
            <p:nvPr/>
          </p:nvSpPr>
          <p:spPr>
            <a:xfrm>
              <a:off x="1793947" y="2982287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59"/>
                    <a:pt x="632" y="422"/>
                  </a:cubicBezTo>
                  <a:cubicBezTo>
                    <a:pt x="211" y="737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734"/>
                    <a:pt x="106" y="7892"/>
                    <a:pt x="369" y="7997"/>
                  </a:cubicBezTo>
                  <a:cubicBezTo>
                    <a:pt x="474" y="8049"/>
                    <a:pt x="580" y="8076"/>
                    <a:pt x="685" y="8076"/>
                  </a:cubicBezTo>
                  <a:cubicBezTo>
                    <a:pt x="790" y="8076"/>
                    <a:pt x="895" y="8049"/>
                    <a:pt x="1000" y="7997"/>
                  </a:cubicBezTo>
                  <a:cubicBezTo>
                    <a:pt x="1211" y="7892"/>
                    <a:pt x="1316" y="7681"/>
                    <a:pt x="1316" y="7471"/>
                  </a:cubicBezTo>
                  <a:lnTo>
                    <a:pt x="1316" y="2158"/>
                  </a:lnTo>
                  <a:lnTo>
                    <a:pt x="1737" y="2158"/>
                  </a:lnTo>
                  <a:lnTo>
                    <a:pt x="1737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20" y="7892"/>
                  </a:lnTo>
                  <a:lnTo>
                    <a:pt x="4420" y="15993"/>
                  </a:lnTo>
                  <a:cubicBezTo>
                    <a:pt x="4420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210"/>
                  </a:lnTo>
                  <a:lnTo>
                    <a:pt x="6629" y="2210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55" y="7957"/>
                    <a:pt x="7267" y="7957"/>
                  </a:cubicBezTo>
                  <a:cubicBezTo>
                    <a:pt x="7379" y="7957"/>
                    <a:pt x="7497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97" y="159"/>
                    <a:pt x="6471" y="1"/>
                    <a:pt x="5735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59"/>
            <p:cNvSpPr/>
            <p:nvPr/>
          </p:nvSpPr>
          <p:spPr>
            <a:xfrm>
              <a:off x="1832132" y="2902124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841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842"/>
                  </a:cubicBezTo>
                  <a:cubicBezTo>
                    <a:pt x="0" y="2316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841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6"/>
                    <a:pt x="3630" y="1790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88" y="211"/>
                    <a:pt x="2315" y="1"/>
                    <a:pt x="1841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59"/>
            <p:cNvSpPr/>
            <p:nvPr/>
          </p:nvSpPr>
          <p:spPr>
            <a:xfrm>
              <a:off x="1769149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1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53" y="6681"/>
                    <a:pt x="105" y="6892"/>
                  </a:cubicBezTo>
                  <a:cubicBezTo>
                    <a:pt x="211" y="7155"/>
                    <a:pt x="316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14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15" y="10469"/>
                    <a:pt x="1420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6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6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67"/>
                  </a:lnTo>
                  <a:cubicBezTo>
                    <a:pt x="7102" y="2315"/>
                    <a:pt x="7049" y="2262"/>
                    <a:pt x="7049" y="2262"/>
                  </a:cubicBezTo>
                  <a:cubicBezTo>
                    <a:pt x="7049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9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1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59"/>
            <p:cNvSpPr/>
            <p:nvPr/>
          </p:nvSpPr>
          <p:spPr>
            <a:xfrm>
              <a:off x="1832132" y="2442175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947"/>
                    <a:pt x="0" y="1368"/>
                    <a:pt x="0" y="1842"/>
                  </a:cubicBezTo>
                  <a:cubicBezTo>
                    <a:pt x="0" y="2368"/>
                    <a:pt x="158" y="2789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59"/>
            <p:cNvSpPr/>
            <p:nvPr/>
          </p:nvSpPr>
          <p:spPr>
            <a:xfrm>
              <a:off x="2105997" y="2522337"/>
              <a:ext cx="191831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2"/>
                  </a:cubicBezTo>
                  <a:cubicBezTo>
                    <a:pt x="159" y="7155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6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6" y="7155"/>
                    <a:pt x="10469" y="6892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59"/>
            <p:cNvSpPr/>
            <p:nvPr/>
          </p:nvSpPr>
          <p:spPr>
            <a:xfrm>
              <a:off x="2168980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9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59"/>
            <p:cNvSpPr/>
            <p:nvPr/>
          </p:nvSpPr>
          <p:spPr>
            <a:xfrm>
              <a:off x="2441901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2"/>
                  </a:cubicBezTo>
                  <a:cubicBezTo>
                    <a:pt x="211" y="7155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6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1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59"/>
            <p:cNvSpPr/>
            <p:nvPr/>
          </p:nvSpPr>
          <p:spPr>
            <a:xfrm>
              <a:off x="2504884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89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59"/>
            <p:cNvSpPr/>
            <p:nvPr/>
          </p:nvSpPr>
          <p:spPr>
            <a:xfrm>
              <a:off x="2778767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1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2"/>
                  </a:cubicBezTo>
                  <a:cubicBezTo>
                    <a:pt x="211" y="7155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6" y="2210"/>
                  </a:lnTo>
                  <a:cubicBezTo>
                    <a:pt x="3156" y="2104"/>
                    <a:pt x="3209" y="2052"/>
                    <a:pt x="3314" y="2052"/>
                  </a:cubicBezTo>
                  <a:cubicBezTo>
                    <a:pt x="3419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7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6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6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7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67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7" y="2104"/>
                    <a:pt x="7417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16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59"/>
            <p:cNvSpPr/>
            <p:nvPr/>
          </p:nvSpPr>
          <p:spPr>
            <a:xfrm>
              <a:off x="2841750" y="2442175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789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947"/>
                    <a:pt x="0" y="1368"/>
                    <a:pt x="0" y="1842"/>
                  </a:cubicBezTo>
                  <a:cubicBezTo>
                    <a:pt x="0" y="2368"/>
                    <a:pt x="158" y="2789"/>
                    <a:pt x="526" y="3157"/>
                  </a:cubicBezTo>
                  <a:cubicBezTo>
                    <a:pt x="894" y="3472"/>
                    <a:pt x="1315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59"/>
            <p:cNvSpPr/>
            <p:nvPr/>
          </p:nvSpPr>
          <p:spPr>
            <a:xfrm>
              <a:off x="3114671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1"/>
                    <a:pt x="1736" y="1947"/>
                  </a:cubicBezTo>
                  <a:lnTo>
                    <a:pt x="105" y="6418"/>
                  </a:lnTo>
                  <a:cubicBezTo>
                    <a:pt x="0" y="6471"/>
                    <a:pt x="53" y="6681"/>
                    <a:pt x="105" y="6892"/>
                  </a:cubicBezTo>
                  <a:cubicBezTo>
                    <a:pt x="211" y="7155"/>
                    <a:pt x="368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68" y="10469"/>
                    <a:pt x="1420" y="10521"/>
                    <a:pt x="1526" y="10521"/>
                  </a:cubicBezTo>
                  <a:lnTo>
                    <a:pt x="3156" y="10521"/>
                  </a:lnTo>
                  <a:lnTo>
                    <a:pt x="3156" y="16045"/>
                  </a:lnTo>
                  <a:cubicBezTo>
                    <a:pt x="3156" y="16308"/>
                    <a:pt x="3209" y="16466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6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7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6"/>
                    <a:pt x="7575" y="16255"/>
                    <a:pt x="7575" y="15992"/>
                  </a:cubicBezTo>
                  <a:lnTo>
                    <a:pt x="7575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67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8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1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9"/>
            <p:cNvSpPr/>
            <p:nvPr/>
          </p:nvSpPr>
          <p:spPr>
            <a:xfrm>
              <a:off x="3177654" y="2442175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947"/>
                    <a:pt x="0" y="1368"/>
                    <a:pt x="0" y="1842"/>
                  </a:cubicBezTo>
                  <a:cubicBezTo>
                    <a:pt x="0" y="2368"/>
                    <a:pt x="158" y="2789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5" y="3525"/>
                    <a:pt x="3104" y="3157"/>
                  </a:cubicBezTo>
                  <a:cubicBezTo>
                    <a:pt x="3472" y="2789"/>
                    <a:pt x="3682" y="2368"/>
                    <a:pt x="3682" y="1842"/>
                  </a:cubicBezTo>
                  <a:cubicBezTo>
                    <a:pt x="3682" y="1368"/>
                    <a:pt x="3472" y="947"/>
                    <a:pt x="3104" y="579"/>
                  </a:cubicBezTo>
                  <a:cubicBezTo>
                    <a:pt x="2788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9"/>
            <p:cNvSpPr/>
            <p:nvPr/>
          </p:nvSpPr>
          <p:spPr>
            <a:xfrm>
              <a:off x="3451518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2"/>
                  </a:cubicBezTo>
                  <a:cubicBezTo>
                    <a:pt x="211" y="7155"/>
                    <a:pt x="316" y="7260"/>
                    <a:pt x="474" y="7260"/>
                  </a:cubicBezTo>
                  <a:cubicBezTo>
                    <a:pt x="1053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53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62" y="16939"/>
                    <a:pt x="4419" y="16834"/>
                    <a:pt x="4630" y="16676"/>
                  </a:cubicBezTo>
                  <a:cubicBezTo>
                    <a:pt x="4788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40" y="16466"/>
                    <a:pt x="5998" y="16623"/>
                  </a:cubicBezTo>
                  <a:cubicBezTo>
                    <a:pt x="6208" y="16834"/>
                    <a:pt x="6418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16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786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59"/>
            <p:cNvSpPr/>
            <p:nvPr/>
          </p:nvSpPr>
          <p:spPr>
            <a:xfrm>
              <a:off x="3514502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9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0" name="Google Shape;940;p59"/>
            <p:cNvGrpSpPr/>
            <p:nvPr/>
          </p:nvGrpSpPr>
          <p:grpSpPr>
            <a:xfrm>
              <a:off x="2130813" y="2902124"/>
              <a:ext cx="1825530" cy="386493"/>
              <a:chOff x="2208538" y="3051149"/>
              <a:chExt cx="1825530" cy="386493"/>
            </a:xfrm>
          </p:grpSpPr>
          <p:sp>
            <p:nvSpPr>
              <p:cNvPr id="941" name="Google Shape;941;p59"/>
              <p:cNvSpPr/>
              <p:nvPr/>
            </p:nvSpPr>
            <p:spPr>
              <a:xfrm>
                <a:off x="2208538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10" y="1"/>
                    </a:moveTo>
                    <a:cubicBezTo>
                      <a:pt x="1579" y="1"/>
                      <a:pt x="1000" y="159"/>
                      <a:pt x="579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16" y="7997"/>
                    </a:cubicBezTo>
                    <a:cubicBezTo>
                      <a:pt x="421" y="8049"/>
                      <a:pt x="540" y="8076"/>
                      <a:pt x="658" y="8076"/>
                    </a:cubicBezTo>
                    <a:cubicBezTo>
                      <a:pt x="776" y="8076"/>
                      <a:pt x="895" y="8049"/>
                      <a:pt x="1000" y="7997"/>
                    </a:cubicBezTo>
                    <a:cubicBezTo>
                      <a:pt x="1210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36" y="2158"/>
                    </a:lnTo>
                    <a:lnTo>
                      <a:pt x="1736" y="15993"/>
                    </a:lnTo>
                    <a:cubicBezTo>
                      <a:pt x="1736" y="16571"/>
                      <a:pt x="2052" y="16887"/>
                      <a:pt x="2631" y="16887"/>
                    </a:cubicBezTo>
                    <a:cubicBezTo>
                      <a:pt x="3209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682" y="16887"/>
                      <a:pt x="5261" y="16887"/>
                    </a:cubicBezTo>
                    <a:cubicBezTo>
                      <a:pt x="5892" y="16887"/>
                      <a:pt x="6155" y="16571"/>
                      <a:pt x="6155" y="15993"/>
                    </a:cubicBezTo>
                    <a:lnTo>
                      <a:pt x="6155" y="2210"/>
                    </a:lnTo>
                    <a:lnTo>
                      <a:pt x="6576" y="2210"/>
                    </a:lnTo>
                    <a:lnTo>
                      <a:pt x="6576" y="7155"/>
                    </a:lnTo>
                    <a:cubicBezTo>
                      <a:pt x="6576" y="7471"/>
                      <a:pt x="6681" y="7681"/>
                      <a:pt x="6892" y="7839"/>
                    </a:cubicBezTo>
                    <a:cubicBezTo>
                      <a:pt x="7023" y="7918"/>
                      <a:pt x="7142" y="7957"/>
                      <a:pt x="7253" y="7957"/>
                    </a:cubicBezTo>
                    <a:cubicBezTo>
                      <a:pt x="7365" y="7957"/>
                      <a:pt x="7470" y="7918"/>
                      <a:pt x="7576" y="7839"/>
                    </a:cubicBezTo>
                    <a:cubicBezTo>
                      <a:pt x="7786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3" y="790"/>
                      <a:pt x="7365" y="474"/>
                    </a:cubicBezTo>
                    <a:cubicBezTo>
                      <a:pt x="6944" y="159"/>
                      <a:pt x="6418" y="1"/>
                      <a:pt x="5734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59"/>
              <p:cNvSpPr/>
              <p:nvPr/>
            </p:nvSpPr>
            <p:spPr>
              <a:xfrm>
                <a:off x="2246705" y="3051149"/>
                <a:ext cx="65866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3631" extrusionOk="0">
                    <a:moveTo>
                      <a:pt x="1789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158" y="895"/>
                      <a:pt x="1" y="1316"/>
                      <a:pt x="1" y="1842"/>
                    </a:cubicBezTo>
                    <a:cubicBezTo>
                      <a:pt x="1" y="2316"/>
                      <a:pt x="158" y="2736"/>
                      <a:pt x="527" y="3105"/>
                    </a:cubicBezTo>
                    <a:cubicBezTo>
                      <a:pt x="895" y="3473"/>
                      <a:pt x="1316" y="3631"/>
                      <a:pt x="1789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3" y="2736"/>
                      <a:pt x="3630" y="2316"/>
                      <a:pt x="3630" y="1790"/>
                    </a:cubicBezTo>
                    <a:cubicBezTo>
                      <a:pt x="3630" y="1316"/>
                      <a:pt x="3473" y="895"/>
                      <a:pt x="3104" y="527"/>
                    </a:cubicBezTo>
                    <a:cubicBezTo>
                      <a:pt x="2736" y="211"/>
                      <a:pt x="2315" y="1"/>
                      <a:pt x="1789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59"/>
              <p:cNvSpPr/>
              <p:nvPr/>
            </p:nvSpPr>
            <p:spPr>
              <a:xfrm>
                <a:off x="2544442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62" y="1"/>
                    </a:moveTo>
                    <a:cubicBezTo>
                      <a:pt x="1579" y="1"/>
                      <a:pt x="1052" y="159"/>
                      <a:pt x="632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69" y="7997"/>
                    </a:cubicBezTo>
                    <a:cubicBezTo>
                      <a:pt x="474" y="8049"/>
                      <a:pt x="579" y="8076"/>
                      <a:pt x="684" y="8076"/>
                    </a:cubicBezTo>
                    <a:cubicBezTo>
                      <a:pt x="789" y="8076"/>
                      <a:pt x="895" y="8049"/>
                      <a:pt x="1000" y="7997"/>
                    </a:cubicBezTo>
                    <a:cubicBezTo>
                      <a:pt x="1210" y="7892"/>
                      <a:pt x="1315" y="7681"/>
                      <a:pt x="1315" y="7471"/>
                    </a:cubicBezTo>
                    <a:lnTo>
                      <a:pt x="1315" y="2158"/>
                    </a:lnTo>
                    <a:lnTo>
                      <a:pt x="1736" y="2158"/>
                    </a:lnTo>
                    <a:lnTo>
                      <a:pt x="1736" y="15993"/>
                    </a:lnTo>
                    <a:lnTo>
                      <a:pt x="1789" y="15993"/>
                    </a:lnTo>
                    <a:cubicBezTo>
                      <a:pt x="1789" y="16571"/>
                      <a:pt x="2052" y="16887"/>
                      <a:pt x="2631" y="16887"/>
                    </a:cubicBezTo>
                    <a:cubicBezTo>
                      <a:pt x="3209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735" y="16887"/>
                      <a:pt x="5313" y="16887"/>
                    </a:cubicBezTo>
                    <a:cubicBezTo>
                      <a:pt x="5892" y="16887"/>
                      <a:pt x="6208" y="16571"/>
                      <a:pt x="6208" y="15993"/>
                    </a:cubicBezTo>
                    <a:lnTo>
                      <a:pt x="6208" y="2210"/>
                    </a:lnTo>
                    <a:lnTo>
                      <a:pt x="6629" y="2210"/>
                    </a:lnTo>
                    <a:lnTo>
                      <a:pt x="6629" y="7155"/>
                    </a:lnTo>
                    <a:cubicBezTo>
                      <a:pt x="6629" y="7471"/>
                      <a:pt x="6734" y="7681"/>
                      <a:pt x="6944" y="7839"/>
                    </a:cubicBezTo>
                    <a:cubicBezTo>
                      <a:pt x="7049" y="7918"/>
                      <a:pt x="7155" y="7957"/>
                      <a:pt x="7266" y="7957"/>
                    </a:cubicBezTo>
                    <a:cubicBezTo>
                      <a:pt x="7378" y="7957"/>
                      <a:pt x="7497" y="7918"/>
                      <a:pt x="7628" y="7839"/>
                    </a:cubicBezTo>
                    <a:cubicBezTo>
                      <a:pt x="7839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3" y="790"/>
                      <a:pt x="7365" y="474"/>
                    </a:cubicBezTo>
                    <a:cubicBezTo>
                      <a:pt x="6997" y="159"/>
                      <a:pt x="6471" y="1"/>
                      <a:pt x="5734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59"/>
              <p:cNvSpPr/>
              <p:nvPr/>
            </p:nvSpPr>
            <p:spPr>
              <a:xfrm>
                <a:off x="2582609" y="3051149"/>
                <a:ext cx="66810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631" extrusionOk="0">
                    <a:moveTo>
                      <a:pt x="1842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211" y="895"/>
                      <a:pt x="1" y="1316"/>
                      <a:pt x="1" y="1842"/>
                    </a:cubicBezTo>
                    <a:cubicBezTo>
                      <a:pt x="1" y="2316"/>
                      <a:pt x="158" y="2736"/>
                      <a:pt x="527" y="3105"/>
                    </a:cubicBezTo>
                    <a:cubicBezTo>
                      <a:pt x="895" y="3473"/>
                      <a:pt x="1316" y="3631"/>
                      <a:pt x="1842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2" y="2736"/>
                      <a:pt x="3683" y="2316"/>
                      <a:pt x="3683" y="1790"/>
                    </a:cubicBezTo>
                    <a:cubicBezTo>
                      <a:pt x="3683" y="1316"/>
                      <a:pt x="3472" y="895"/>
                      <a:pt x="3104" y="527"/>
                    </a:cubicBezTo>
                    <a:cubicBezTo>
                      <a:pt x="2789" y="211"/>
                      <a:pt x="2315" y="1"/>
                      <a:pt x="1842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59"/>
              <p:cNvSpPr/>
              <p:nvPr/>
            </p:nvSpPr>
            <p:spPr>
              <a:xfrm>
                <a:off x="2881289" y="3131312"/>
                <a:ext cx="144122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5" h="16887" extrusionOk="0">
                    <a:moveTo>
                      <a:pt x="2210" y="1"/>
                    </a:moveTo>
                    <a:cubicBezTo>
                      <a:pt x="1579" y="1"/>
                      <a:pt x="1000" y="159"/>
                      <a:pt x="580" y="422"/>
                    </a:cubicBezTo>
                    <a:cubicBezTo>
                      <a:pt x="211" y="737"/>
                      <a:pt x="1" y="1158"/>
                      <a:pt x="1" y="1737"/>
                    </a:cubicBezTo>
                    <a:lnTo>
                      <a:pt x="1" y="7471"/>
                    </a:lnTo>
                    <a:cubicBezTo>
                      <a:pt x="1" y="7734"/>
                      <a:pt x="106" y="7892"/>
                      <a:pt x="317" y="7997"/>
                    </a:cubicBezTo>
                    <a:cubicBezTo>
                      <a:pt x="422" y="8049"/>
                      <a:pt x="540" y="8076"/>
                      <a:pt x="658" y="8076"/>
                    </a:cubicBezTo>
                    <a:cubicBezTo>
                      <a:pt x="777" y="8076"/>
                      <a:pt x="895" y="8049"/>
                      <a:pt x="1000" y="7997"/>
                    </a:cubicBezTo>
                    <a:cubicBezTo>
                      <a:pt x="1211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37" y="2158"/>
                    </a:lnTo>
                    <a:lnTo>
                      <a:pt x="1737" y="15993"/>
                    </a:lnTo>
                    <a:cubicBezTo>
                      <a:pt x="1737" y="16571"/>
                      <a:pt x="2052" y="16887"/>
                      <a:pt x="2631" y="16887"/>
                    </a:cubicBezTo>
                    <a:cubicBezTo>
                      <a:pt x="3210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20" y="7892"/>
                    </a:lnTo>
                    <a:lnTo>
                      <a:pt x="4420" y="15993"/>
                    </a:lnTo>
                    <a:cubicBezTo>
                      <a:pt x="4420" y="16571"/>
                      <a:pt x="4683" y="16887"/>
                      <a:pt x="5261" y="16887"/>
                    </a:cubicBezTo>
                    <a:cubicBezTo>
                      <a:pt x="5893" y="16887"/>
                      <a:pt x="6156" y="16571"/>
                      <a:pt x="6156" y="15993"/>
                    </a:cubicBezTo>
                    <a:lnTo>
                      <a:pt x="6156" y="2210"/>
                    </a:lnTo>
                    <a:lnTo>
                      <a:pt x="6577" y="2210"/>
                    </a:lnTo>
                    <a:lnTo>
                      <a:pt x="6577" y="7155"/>
                    </a:lnTo>
                    <a:cubicBezTo>
                      <a:pt x="6577" y="7471"/>
                      <a:pt x="6682" y="7681"/>
                      <a:pt x="6892" y="7839"/>
                    </a:cubicBezTo>
                    <a:cubicBezTo>
                      <a:pt x="7024" y="7918"/>
                      <a:pt x="7142" y="7957"/>
                      <a:pt x="7254" y="7957"/>
                    </a:cubicBezTo>
                    <a:cubicBezTo>
                      <a:pt x="7366" y="7957"/>
                      <a:pt x="7471" y="7918"/>
                      <a:pt x="7576" y="7839"/>
                    </a:cubicBezTo>
                    <a:cubicBezTo>
                      <a:pt x="7786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4" y="790"/>
                      <a:pt x="7366" y="474"/>
                    </a:cubicBezTo>
                    <a:cubicBezTo>
                      <a:pt x="6945" y="159"/>
                      <a:pt x="6419" y="1"/>
                      <a:pt x="5735" y="1"/>
                    </a:cubicBezTo>
                    <a:close/>
                  </a:path>
                </a:pathLst>
              </a:custGeom>
              <a:solidFill>
                <a:srgbClr val="F28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59"/>
              <p:cNvSpPr/>
              <p:nvPr/>
            </p:nvSpPr>
            <p:spPr>
              <a:xfrm>
                <a:off x="2919475" y="3051149"/>
                <a:ext cx="65848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3631" extrusionOk="0">
                    <a:moveTo>
                      <a:pt x="1789" y="1"/>
                    </a:moveTo>
                    <a:cubicBezTo>
                      <a:pt x="1315" y="1"/>
                      <a:pt x="894" y="159"/>
                      <a:pt x="526" y="527"/>
                    </a:cubicBezTo>
                    <a:cubicBezTo>
                      <a:pt x="158" y="895"/>
                      <a:pt x="0" y="1316"/>
                      <a:pt x="0" y="1842"/>
                    </a:cubicBezTo>
                    <a:cubicBezTo>
                      <a:pt x="0" y="2316"/>
                      <a:pt x="158" y="2736"/>
                      <a:pt x="526" y="3105"/>
                    </a:cubicBezTo>
                    <a:cubicBezTo>
                      <a:pt x="894" y="3473"/>
                      <a:pt x="1315" y="3631"/>
                      <a:pt x="1789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2" y="2736"/>
                      <a:pt x="3630" y="2316"/>
                      <a:pt x="3630" y="1790"/>
                    </a:cubicBezTo>
                    <a:cubicBezTo>
                      <a:pt x="3630" y="1316"/>
                      <a:pt x="3472" y="895"/>
                      <a:pt x="3104" y="527"/>
                    </a:cubicBezTo>
                    <a:cubicBezTo>
                      <a:pt x="2736" y="211"/>
                      <a:pt x="2315" y="1"/>
                      <a:pt x="1789" y="1"/>
                    </a:cubicBezTo>
                    <a:close/>
                  </a:path>
                </a:pathLst>
              </a:custGeom>
              <a:solidFill>
                <a:srgbClr val="F28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59"/>
              <p:cNvSpPr/>
              <p:nvPr/>
            </p:nvSpPr>
            <p:spPr>
              <a:xfrm>
                <a:off x="3217194" y="3131312"/>
                <a:ext cx="144122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5" h="16887" extrusionOk="0">
                    <a:moveTo>
                      <a:pt x="2263" y="1"/>
                    </a:moveTo>
                    <a:cubicBezTo>
                      <a:pt x="1579" y="1"/>
                      <a:pt x="1053" y="159"/>
                      <a:pt x="632" y="422"/>
                    </a:cubicBezTo>
                    <a:cubicBezTo>
                      <a:pt x="211" y="737"/>
                      <a:pt x="1" y="1158"/>
                      <a:pt x="1" y="1737"/>
                    </a:cubicBezTo>
                    <a:lnTo>
                      <a:pt x="1" y="7471"/>
                    </a:lnTo>
                    <a:cubicBezTo>
                      <a:pt x="1" y="7734"/>
                      <a:pt x="106" y="7892"/>
                      <a:pt x="369" y="7997"/>
                    </a:cubicBezTo>
                    <a:cubicBezTo>
                      <a:pt x="474" y="8049"/>
                      <a:pt x="579" y="8076"/>
                      <a:pt x="685" y="8076"/>
                    </a:cubicBezTo>
                    <a:cubicBezTo>
                      <a:pt x="790" y="8076"/>
                      <a:pt x="895" y="8049"/>
                      <a:pt x="1000" y="7997"/>
                    </a:cubicBezTo>
                    <a:cubicBezTo>
                      <a:pt x="1211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89" y="2158"/>
                    </a:lnTo>
                    <a:lnTo>
                      <a:pt x="1789" y="15993"/>
                    </a:lnTo>
                    <a:cubicBezTo>
                      <a:pt x="1789" y="16571"/>
                      <a:pt x="2052" y="16887"/>
                      <a:pt x="2631" y="16887"/>
                    </a:cubicBezTo>
                    <a:cubicBezTo>
                      <a:pt x="3262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20" y="7892"/>
                    </a:lnTo>
                    <a:lnTo>
                      <a:pt x="4420" y="15993"/>
                    </a:lnTo>
                    <a:cubicBezTo>
                      <a:pt x="4420" y="16571"/>
                      <a:pt x="4735" y="16887"/>
                      <a:pt x="5314" y="16887"/>
                    </a:cubicBezTo>
                    <a:cubicBezTo>
                      <a:pt x="5893" y="16887"/>
                      <a:pt x="6208" y="16571"/>
                      <a:pt x="6208" y="15993"/>
                    </a:cubicBezTo>
                    <a:lnTo>
                      <a:pt x="6208" y="2210"/>
                    </a:lnTo>
                    <a:lnTo>
                      <a:pt x="6629" y="2210"/>
                    </a:lnTo>
                    <a:lnTo>
                      <a:pt x="6629" y="7155"/>
                    </a:lnTo>
                    <a:cubicBezTo>
                      <a:pt x="6629" y="7471"/>
                      <a:pt x="6734" y="7681"/>
                      <a:pt x="6945" y="7839"/>
                    </a:cubicBezTo>
                    <a:cubicBezTo>
                      <a:pt x="7050" y="7918"/>
                      <a:pt x="7155" y="7957"/>
                      <a:pt x="7267" y="7957"/>
                    </a:cubicBezTo>
                    <a:cubicBezTo>
                      <a:pt x="7379" y="7957"/>
                      <a:pt x="7497" y="7918"/>
                      <a:pt x="7629" y="7839"/>
                    </a:cubicBezTo>
                    <a:cubicBezTo>
                      <a:pt x="7839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86" y="790"/>
                      <a:pt x="7366" y="474"/>
                    </a:cubicBezTo>
                    <a:cubicBezTo>
                      <a:pt x="6997" y="159"/>
                      <a:pt x="6471" y="1"/>
                      <a:pt x="5787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59"/>
              <p:cNvSpPr/>
              <p:nvPr/>
            </p:nvSpPr>
            <p:spPr>
              <a:xfrm>
                <a:off x="3255379" y="3051149"/>
                <a:ext cx="66810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631" extrusionOk="0">
                    <a:moveTo>
                      <a:pt x="1841" y="1"/>
                    </a:moveTo>
                    <a:cubicBezTo>
                      <a:pt x="1315" y="1"/>
                      <a:pt x="894" y="159"/>
                      <a:pt x="526" y="527"/>
                    </a:cubicBezTo>
                    <a:cubicBezTo>
                      <a:pt x="210" y="895"/>
                      <a:pt x="0" y="1316"/>
                      <a:pt x="0" y="1842"/>
                    </a:cubicBezTo>
                    <a:cubicBezTo>
                      <a:pt x="0" y="2316"/>
                      <a:pt x="210" y="2736"/>
                      <a:pt x="526" y="3105"/>
                    </a:cubicBezTo>
                    <a:cubicBezTo>
                      <a:pt x="894" y="3473"/>
                      <a:pt x="1315" y="3631"/>
                      <a:pt x="1841" y="3631"/>
                    </a:cubicBezTo>
                    <a:cubicBezTo>
                      <a:pt x="2315" y="3631"/>
                      <a:pt x="2788" y="3473"/>
                      <a:pt x="3104" y="3105"/>
                    </a:cubicBezTo>
                    <a:cubicBezTo>
                      <a:pt x="3472" y="2736"/>
                      <a:pt x="3682" y="2316"/>
                      <a:pt x="3682" y="1790"/>
                    </a:cubicBezTo>
                    <a:cubicBezTo>
                      <a:pt x="3682" y="1316"/>
                      <a:pt x="3472" y="895"/>
                      <a:pt x="3104" y="527"/>
                    </a:cubicBezTo>
                    <a:cubicBezTo>
                      <a:pt x="2788" y="211"/>
                      <a:pt x="2315" y="1"/>
                      <a:pt x="1841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59"/>
              <p:cNvSpPr/>
              <p:nvPr/>
            </p:nvSpPr>
            <p:spPr>
              <a:xfrm>
                <a:off x="3554059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10" y="1"/>
                    </a:moveTo>
                    <a:cubicBezTo>
                      <a:pt x="1579" y="1"/>
                      <a:pt x="1000" y="159"/>
                      <a:pt x="632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16" y="7997"/>
                    </a:cubicBezTo>
                    <a:cubicBezTo>
                      <a:pt x="448" y="8049"/>
                      <a:pt x="566" y="8076"/>
                      <a:pt x="678" y="8076"/>
                    </a:cubicBezTo>
                    <a:cubicBezTo>
                      <a:pt x="789" y="8076"/>
                      <a:pt x="895" y="8049"/>
                      <a:pt x="1000" y="7997"/>
                    </a:cubicBezTo>
                    <a:cubicBezTo>
                      <a:pt x="1210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36" y="2158"/>
                    </a:lnTo>
                    <a:lnTo>
                      <a:pt x="1736" y="15993"/>
                    </a:lnTo>
                    <a:cubicBezTo>
                      <a:pt x="1736" y="16571"/>
                      <a:pt x="2052" y="16887"/>
                      <a:pt x="2631" y="16887"/>
                    </a:cubicBezTo>
                    <a:cubicBezTo>
                      <a:pt x="3209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682" y="16887"/>
                      <a:pt x="5313" y="16887"/>
                    </a:cubicBezTo>
                    <a:cubicBezTo>
                      <a:pt x="5892" y="16887"/>
                      <a:pt x="6155" y="16571"/>
                      <a:pt x="6155" y="15993"/>
                    </a:cubicBezTo>
                    <a:lnTo>
                      <a:pt x="6155" y="2210"/>
                    </a:lnTo>
                    <a:lnTo>
                      <a:pt x="6576" y="2210"/>
                    </a:lnTo>
                    <a:lnTo>
                      <a:pt x="6576" y="7155"/>
                    </a:lnTo>
                    <a:cubicBezTo>
                      <a:pt x="6576" y="7471"/>
                      <a:pt x="6681" y="7681"/>
                      <a:pt x="6944" y="7839"/>
                    </a:cubicBezTo>
                    <a:cubicBezTo>
                      <a:pt x="7049" y="7918"/>
                      <a:pt x="7155" y="7957"/>
                      <a:pt x="7260" y="7957"/>
                    </a:cubicBezTo>
                    <a:cubicBezTo>
                      <a:pt x="7365" y="7957"/>
                      <a:pt x="7470" y="7918"/>
                      <a:pt x="7575" y="7839"/>
                    </a:cubicBezTo>
                    <a:cubicBezTo>
                      <a:pt x="7839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3" y="790"/>
                      <a:pt x="7365" y="474"/>
                    </a:cubicBezTo>
                    <a:cubicBezTo>
                      <a:pt x="6944" y="159"/>
                      <a:pt x="6418" y="1"/>
                      <a:pt x="5734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59"/>
              <p:cNvSpPr/>
              <p:nvPr/>
            </p:nvSpPr>
            <p:spPr>
              <a:xfrm>
                <a:off x="3592227" y="3051149"/>
                <a:ext cx="65866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3631" extrusionOk="0">
                    <a:moveTo>
                      <a:pt x="1789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158" y="895"/>
                      <a:pt x="1" y="1316"/>
                      <a:pt x="1" y="1842"/>
                    </a:cubicBezTo>
                    <a:cubicBezTo>
                      <a:pt x="1" y="2316"/>
                      <a:pt x="158" y="2736"/>
                      <a:pt x="527" y="3105"/>
                    </a:cubicBezTo>
                    <a:cubicBezTo>
                      <a:pt x="895" y="3473"/>
                      <a:pt x="1316" y="3631"/>
                      <a:pt x="1789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3" y="2736"/>
                      <a:pt x="3630" y="2316"/>
                      <a:pt x="3630" y="1790"/>
                    </a:cubicBezTo>
                    <a:cubicBezTo>
                      <a:pt x="3630" y="1316"/>
                      <a:pt x="3473" y="895"/>
                      <a:pt x="3104" y="527"/>
                    </a:cubicBezTo>
                    <a:cubicBezTo>
                      <a:pt x="2736" y="211"/>
                      <a:pt x="2315" y="1"/>
                      <a:pt x="1789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59"/>
              <p:cNvSpPr/>
              <p:nvPr/>
            </p:nvSpPr>
            <p:spPr>
              <a:xfrm>
                <a:off x="3889964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62" y="1"/>
                    </a:moveTo>
                    <a:cubicBezTo>
                      <a:pt x="1578" y="1"/>
                      <a:pt x="1052" y="159"/>
                      <a:pt x="632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69" y="7997"/>
                    </a:cubicBezTo>
                    <a:cubicBezTo>
                      <a:pt x="474" y="8049"/>
                      <a:pt x="579" y="8076"/>
                      <a:pt x="684" y="8076"/>
                    </a:cubicBezTo>
                    <a:cubicBezTo>
                      <a:pt x="789" y="8076"/>
                      <a:pt x="895" y="8049"/>
                      <a:pt x="1000" y="7997"/>
                    </a:cubicBezTo>
                    <a:cubicBezTo>
                      <a:pt x="1210" y="7892"/>
                      <a:pt x="1315" y="7681"/>
                      <a:pt x="1315" y="7471"/>
                    </a:cubicBezTo>
                    <a:lnTo>
                      <a:pt x="1315" y="2158"/>
                    </a:lnTo>
                    <a:lnTo>
                      <a:pt x="1789" y="2158"/>
                    </a:lnTo>
                    <a:lnTo>
                      <a:pt x="1789" y="15993"/>
                    </a:lnTo>
                    <a:cubicBezTo>
                      <a:pt x="1789" y="16571"/>
                      <a:pt x="2052" y="16887"/>
                      <a:pt x="2631" y="16887"/>
                    </a:cubicBezTo>
                    <a:cubicBezTo>
                      <a:pt x="3262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735" y="16887"/>
                      <a:pt x="5313" y="16887"/>
                    </a:cubicBezTo>
                    <a:cubicBezTo>
                      <a:pt x="5892" y="16887"/>
                      <a:pt x="6208" y="16571"/>
                      <a:pt x="6208" y="15993"/>
                    </a:cubicBezTo>
                    <a:lnTo>
                      <a:pt x="6208" y="2210"/>
                    </a:lnTo>
                    <a:lnTo>
                      <a:pt x="6629" y="2210"/>
                    </a:lnTo>
                    <a:lnTo>
                      <a:pt x="6629" y="7155"/>
                    </a:lnTo>
                    <a:cubicBezTo>
                      <a:pt x="6629" y="7471"/>
                      <a:pt x="6734" y="7681"/>
                      <a:pt x="6944" y="7839"/>
                    </a:cubicBezTo>
                    <a:cubicBezTo>
                      <a:pt x="7049" y="7918"/>
                      <a:pt x="7155" y="7957"/>
                      <a:pt x="7266" y="7957"/>
                    </a:cubicBezTo>
                    <a:cubicBezTo>
                      <a:pt x="7378" y="7957"/>
                      <a:pt x="7497" y="7918"/>
                      <a:pt x="7628" y="7839"/>
                    </a:cubicBezTo>
                    <a:cubicBezTo>
                      <a:pt x="7838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86" y="790"/>
                      <a:pt x="7365" y="474"/>
                    </a:cubicBezTo>
                    <a:cubicBezTo>
                      <a:pt x="6997" y="159"/>
                      <a:pt x="6471" y="1"/>
                      <a:pt x="5787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59"/>
              <p:cNvSpPr/>
              <p:nvPr/>
            </p:nvSpPr>
            <p:spPr>
              <a:xfrm>
                <a:off x="3928131" y="3051149"/>
                <a:ext cx="66810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631" extrusionOk="0">
                    <a:moveTo>
                      <a:pt x="1842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211" y="895"/>
                      <a:pt x="1" y="1316"/>
                      <a:pt x="1" y="1842"/>
                    </a:cubicBezTo>
                    <a:cubicBezTo>
                      <a:pt x="1" y="2316"/>
                      <a:pt x="211" y="2736"/>
                      <a:pt x="527" y="3105"/>
                    </a:cubicBezTo>
                    <a:cubicBezTo>
                      <a:pt x="895" y="3473"/>
                      <a:pt x="1316" y="3631"/>
                      <a:pt x="1842" y="3631"/>
                    </a:cubicBezTo>
                    <a:cubicBezTo>
                      <a:pt x="2315" y="3631"/>
                      <a:pt x="2789" y="3473"/>
                      <a:pt x="3104" y="3105"/>
                    </a:cubicBezTo>
                    <a:cubicBezTo>
                      <a:pt x="3472" y="2736"/>
                      <a:pt x="3683" y="2316"/>
                      <a:pt x="3683" y="1790"/>
                    </a:cubicBezTo>
                    <a:cubicBezTo>
                      <a:pt x="3683" y="1316"/>
                      <a:pt x="3472" y="895"/>
                      <a:pt x="3104" y="527"/>
                    </a:cubicBezTo>
                    <a:cubicBezTo>
                      <a:pt x="2789" y="211"/>
                      <a:pt x="2315" y="1"/>
                      <a:pt x="1842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3" name="Google Shape;953;p59"/>
            <p:cNvSpPr/>
            <p:nvPr/>
          </p:nvSpPr>
          <p:spPr>
            <a:xfrm>
              <a:off x="3787423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1"/>
                    <a:pt x="1737" y="1947"/>
                  </a:cubicBezTo>
                  <a:lnTo>
                    <a:pt x="106" y="6418"/>
                  </a:lnTo>
                  <a:cubicBezTo>
                    <a:pt x="1" y="6471"/>
                    <a:pt x="53" y="6681"/>
                    <a:pt x="106" y="6892"/>
                  </a:cubicBezTo>
                  <a:cubicBezTo>
                    <a:pt x="211" y="7155"/>
                    <a:pt x="369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68" y="10469"/>
                    <a:pt x="1421" y="10521"/>
                    <a:pt x="1526" y="10521"/>
                  </a:cubicBezTo>
                  <a:lnTo>
                    <a:pt x="3157" y="10521"/>
                  </a:lnTo>
                  <a:lnTo>
                    <a:pt x="3157" y="16045"/>
                  </a:lnTo>
                  <a:cubicBezTo>
                    <a:pt x="3157" y="16308"/>
                    <a:pt x="3209" y="16466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6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5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0" y="16466"/>
                    <a:pt x="7576" y="16255"/>
                    <a:pt x="7576" y="15992"/>
                  </a:cubicBezTo>
                  <a:lnTo>
                    <a:pt x="7576" y="10521"/>
                  </a:lnTo>
                  <a:lnTo>
                    <a:pt x="9206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1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59"/>
            <p:cNvSpPr/>
            <p:nvPr/>
          </p:nvSpPr>
          <p:spPr>
            <a:xfrm>
              <a:off x="3850406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211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60"/>
          <p:cNvSpPr/>
          <p:nvPr/>
        </p:nvSpPr>
        <p:spPr>
          <a:xfrm>
            <a:off x="990025" y="797194"/>
            <a:ext cx="7163925" cy="1189978"/>
          </a:xfrm>
          <a:custGeom>
            <a:avLst/>
            <a:gdLst/>
            <a:ahLst/>
            <a:cxnLst/>
            <a:rect l="l" t="t" r="r" b="b"/>
            <a:pathLst>
              <a:path w="73720" h="62746" extrusionOk="0">
                <a:moveTo>
                  <a:pt x="401" y="1869"/>
                </a:moveTo>
                <a:cubicBezTo>
                  <a:pt x="401" y="18481"/>
                  <a:pt x="1" y="43532"/>
                  <a:pt x="1435" y="60077"/>
                </a:cubicBezTo>
                <a:cubicBezTo>
                  <a:pt x="1669" y="62746"/>
                  <a:pt x="38962" y="61745"/>
                  <a:pt x="48635" y="61745"/>
                </a:cubicBezTo>
                <a:cubicBezTo>
                  <a:pt x="65181" y="61745"/>
                  <a:pt x="72819" y="61045"/>
                  <a:pt x="72886" y="58176"/>
                </a:cubicBezTo>
                <a:cubicBezTo>
                  <a:pt x="73086" y="46201"/>
                  <a:pt x="73720" y="15145"/>
                  <a:pt x="72286" y="3236"/>
                </a:cubicBezTo>
                <a:cubicBezTo>
                  <a:pt x="71985" y="635"/>
                  <a:pt x="53872" y="635"/>
                  <a:pt x="36126" y="835"/>
                </a:cubicBezTo>
                <a:cubicBezTo>
                  <a:pt x="22050" y="968"/>
                  <a:pt x="13777" y="1"/>
                  <a:pt x="401" y="1869"/>
                </a:cubicBezTo>
                <a:close/>
              </a:path>
            </a:pathLst>
          </a:cu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60"/>
          <p:cNvSpPr/>
          <p:nvPr/>
        </p:nvSpPr>
        <p:spPr>
          <a:xfrm>
            <a:off x="1703002" y="470075"/>
            <a:ext cx="5729040" cy="464659"/>
          </a:xfrm>
          <a:custGeom>
            <a:avLst/>
            <a:gdLst/>
            <a:ahLst/>
            <a:cxnLst/>
            <a:rect l="l" t="t" r="r" b="b"/>
            <a:pathLst>
              <a:path w="79825" h="16113" extrusionOk="0">
                <a:moveTo>
                  <a:pt x="79824" y="8573"/>
                </a:moveTo>
                <a:cubicBezTo>
                  <a:pt x="79824" y="12710"/>
                  <a:pt x="75888" y="16112"/>
                  <a:pt x="71018" y="16112"/>
                </a:cubicBezTo>
                <a:lnTo>
                  <a:pt x="8807" y="16112"/>
                </a:lnTo>
                <a:cubicBezTo>
                  <a:pt x="3937" y="16112"/>
                  <a:pt x="1" y="12710"/>
                  <a:pt x="1" y="8573"/>
                </a:cubicBezTo>
                <a:lnTo>
                  <a:pt x="1" y="7539"/>
                </a:lnTo>
                <a:cubicBezTo>
                  <a:pt x="1" y="3370"/>
                  <a:pt x="3937" y="1"/>
                  <a:pt x="8807" y="1"/>
                </a:cubicBezTo>
                <a:lnTo>
                  <a:pt x="71018" y="1"/>
                </a:lnTo>
                <a:cubicBezTo>
                  <a:pt x="75888" y="1"/>
                  <a:pt x="79824" y="3370"/>
                  <a:pt x="79824" y="7539"/>
                </a:cubicBezTo>
                <a:close/>
              </a:path>
            </a:pathLst>
          </a:custGeom>
          <a:solidFill>
            <a:srgbClr val="5EB2F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1" name="Google Shape;961;p60"/>
          <p:cNvGrpSpPr/>
          <p:nvPr/>
        </p:nvGrpSpPr>
        <p:grpSpPr>
          <a:xfrm>
            <a:off x="4549562" y="1111800"/>
            <a:ext cx="2803734" cy="652945"/>
            <a:chOff x="5163850" y="2442176"/>
            <a:chExt cx="3219722" cy="846442"/>
          </a:xfrm>
        </p:grpSpPr>
        <p:sp>
          <p:nvSpPr>
            <p:cNvPr id="962" name="Google Shape;962;p60"/>
            <p:cNvSpPr/>
            <p:nvPr/>
          </p:nvSpPr>
          <p:spPr>
            <a:xfrm>
              <a:off x="5187705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59" y="7891"/>
                    <a:pt x="369" y="7997"/>
                  </a:cubicBezTo>
                  <a:cubicBezTo>
                    <a:pt x="474" y="8049"/>
                    <a:pt x="580" y="8076"/>
                    <a:pt x="691" y="8076"/>
                  </a:cubicBezTo>
                  <a:cubicBezTo>
                    <a:pt x="803" y="8076"/>
                    <a:pt x="921" y="8049"/>
                    <a:pt x="1053" y="7997"/>
                  </a:cubicBezTo>
                  <a:cubicBezTo>
                    <a:pt x="1263" y="7891"/>
                    <a:pt x="1369" y="7681"/>
                    <a:pt x="1369" y="7471"/>
                  </a:cubicBezTo>
                  <a:lnTo>
                    <a:pt x="1369" y="2157"/>
                  </a:lnTo>
                  <a:lnTo>
                    <a:pt x="1789" y="2157"/>
                  </a:lnTo>
                  <a:lnTo>
                    <a:pt x="1789" y="15993"/>
                  </a:lnTo>
                  <a:cubicBezTo>
                    <a:pt x="1789" y="16571"/>
                    <a:pt x="2105" y="16887"/>
                    <a:pt x="2684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72" y="7891"/>
                  </a:lnTo>
                  <a:lnTo>
                    <a:pt x="4472" y="15993"/>
                  </a:lnTo>
                  <a:cubicBezTo>
                    <a:pt x="4472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68" y="7957"/>
                    <a:pt x="7287" y="7957"/>
                  </a:cubicBezTo>
                  <a:cubicBezTo>
                    <a:pt x="7405" y="7957"/>
                    <a:pt x="7523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6" y="474"/>
                  </a:cubicBezTo>
                  <a:cubicBezTo>
                    <a:pt x="6997" y="158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60"/>
            <p:cNvSpPr/>
            <p:nvPr/>
          </p:nvSpPr>
          <p:spPr>
            <a:xfrm>
              <a:off x="5226833" y="2902126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5"/>
                    <a:pt x="3630" y="1789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60"/>
            <p:cNvSpPr/>
            <p:nvPr/>
          </p:nvSpPr>
          <p:spPr>
            <a:xfrm>
              <a:off x="5163850" y="2522339"/>
              <a:ext cx="191831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7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1"/>
                  </a:cubicBezTo>
                  <a:cubicBezTo>
                    <a:pt x="159" y="7154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5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7" y="7154"/>
                    <a:pt x="10469" y="6891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60"/>
            <p:cNvSpPr/>
            <p:nvPr/>
          </p:nvSpPr>
          <p:spPr>
            <a:xfrm>
              <a:off x="5225890" y="2442176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0" y="895"/>
                    <a:pt x="0" y="1368"/>
                    <a:pt x="0" y="1842"/>
                  </a:cubicBezTo>
                  <a:cubicBezTo>
                    <a:pt x="0" y="2368"/>
                    <a:pt x="210" y="2788"/>
                    <a:pt x="579" y="3157"/>
                  </a:cubicBezTo>
                  <a:cubicBezTo>
                    <a:pt x="894" y="3472"/>
                    <a:pt x="1368" y="3683"/>
                    <a:pt x="1841" y="3683"/>
                  </a:cubicBezTo>
                  <a:cubicBezTo>
                    <a:pt x="2367" y="3683"/>
                    <a:pt x="2788" y="3525"/>
                    <a:pt x="3156" y="3157"/>
                  </a:cubicBezTo>
                  <a:cubicBezTo>
                    <a:pt x="3472" y="2788"/>
                    <a:pt x="3682" y="2368"/>
                    <a:pt x="3682" y="1842"/>
                  </a:cubicBezTo>
                  <a:cubicBezTo>
                    <a:pt x="3682" y="1368"/>
                    <a:pt x="3525" y="947"/>
                    <a:pt x="3156" y="579"/>
                  </a:cubicBezTo>
                  <a:cubicBezTo>
                    <a:pt x="2788" y="211"/>
                    <a:pt x="2367" y="0"/>
                    <a:pt x="184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60"/>
            <p:cNvSpPr/>
            <p:nvPr/>
          </p:nvSpPr>
          <p:spPr>
            <a:xfrm>
              <a:off x="5524570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6" y="2157"/>
                  </a:lnTo>
                  <a:lnTo>
                    <a:pt x="1736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4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97" y="158"/>
                    <a:pt x="6471" y="1"/>
                    <a:pt x="5734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60"/>
            <p:cNvSpPr/>
            <p:nvPr/>
          </p:nvSpPr>
          <p:spPr>
            <a:xfrm>
              <a:off x="5562737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83" y="2315"/>
                    <a:pt x="3683" y="1789"/>
                  </a:cubicBezTo>
                  <a:cubicBezTo>
                    <a:pt x="3683" y="1316"/>
                    <a:pt x="3473" y="895"/>
                    <a:pt x="3104" y="527"/>
                  </a:cubicBezTo>
                  <a:cubicBezTo>
                    <a:pt x="2789" y="159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60"/>
            <p:cNvSpPr/>
            <p:nvPr/>
          </p:nvSpPr>
          <p:spPr>
            <a:xfrm>
              <a:off x="5499754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1"/>
                  </a:cubicBezTo>
                  <a:cubicBezTo>
                    <a:pt x="211" y="7154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5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2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0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60"/>
            <p:cNvSpPr/>
            <p:nvPr/>
          </p:nvSpPr>
          <p:spPr>
            <a:xfrm>
              <a:off x="5562737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8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60"/>
            <p:cNvSpPr/>
            <p:nvPr/>
          </p:nvSpPr>
          <p:spPr>
            <a:xfrm>
              <a:off x="5861418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580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17" y="7997"/>
                  </a:cubicBezTo>
                  <a:cubicBezTo>
                    <a:pt x="422" y="8049"/>
                    <a:pt x="540" y="8076"/>
                    <a:pt x="659" y="8076"/>
                  </a:cubicBezTo>
                  <a:cubicBezTo>
                    <a:pt x="777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7" y="2157"/>
                  </a:lnTo>
                  <a:lnTo>
                    <a:pt x="1737" y="15993"/>
                  </a:lnTo>
                  <a:cubicBezTo>
                    <a:pt x="1737" y="16571"/>
                    <a:pt x="2053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683" y="16887"/>
                    <a:pt x="5261" y="16887"/>
                  </a:cubicBezTo>
                  <a:cubicBezTo>
                    <a:pt x="5893" y="16887"/>
                    <a:pt x="6156" y="16571"/>
                    <a:pt x="6156" y="15993"/>
                  </a:cubicBezTo>
                  <a:lnTo>
                    <a:pt x="6156" y="2157"/>
                  </a:lnTo>
                  <a:lnTo>
                    <a:pt x="6577" y="2157"/>
                  </a:lnTo>
                  <a:lnTo>
                    <a:pt x="6577" y="7155"/>
                  </a:lnTo>
                  <a:cubicBezTo>
                    <a:pt x="6577" y="7471"/>
                    <a:pt x="6682" y="7681"/>
                    <a:pt x="6892" y="7839"/>
                  </a:cubicBezTo>
                  <a:cubicBezTo>
                    <a:pt x="7024" y="7918"/>
                    <a:pt x="7142" y="7957"/>
                    <a:pt x="7254" y="7957"/>
                  </a:cubicBezTo>
                  <a:cubicBezTo>
                    <a:pt x="7366" y="7957"/>
                    <a:pt x="7471" y="7918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45" y="158"/>
                    <a:pt x="6419" y="1"/>
                    <a:pt x="5735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60"/>
            <p:cNvSpPr/>
            <p:nvPr/>
          </p:nvSpPr>
          <p:spPr>
            <a:xfrm>
              <a:off x="5899603" y="2902126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789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789"/>
                  </a:cubicBezTo>
                  <a:cubicBezTo>
                    <a:pt x="0" y="2315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5"/>
                    <a:pt x="3630" y="1789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60"/>
            <p:cNvSpPr/>
            <p:nvPr/>
          </p:nvSpPr>
          <p:spPr>
            <a:xfrm>
              <a:off x="5836620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0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1"/>
                  </a:cubicBezTo>
                  <a:cubicBezTo>
                    <a:pt x="211" y="7154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09" y="2052"/>
                    <a:pt x="3314" y="2052"/>
                  </a:cubicBezTo>
                  <a:cubicBezTo>
                    <a:pt x="3420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8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5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5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6" y="6786"/>
                  </a:lnTo>
                  <a:cubicBezTo>
                    <a:pt x="9311" y="7102"/>
                    <a:pt x="9627" y="7260"/>
                    <a:pt x="10153" y="7260"/>
                  </a:cubicBezTo>
                  <a:cubicBezTo>
                    <a:pt x="10311" y="7260"/>
                    <a:pt x="10416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60"/>
            <p:cNvSpPr/>
            <p:nvPr/>
          </p:nvSpPr>
          <p:spPr>
            <a:xfrm>
              <a:off x="5898642" y="2442176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2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1" y="895"/>
                    <a:pt x="1" y="1368"/>
                    <a:pt x="1" y="1842"/>
                  </a:cubicBezTo>
                  <a:cubicBezTo>
                    <a:pt x="1" y="2368"/>
                    <a:pt x="211" y="2788"/>
                    <a:pt x="579" y="3157"/>
                  </a:cubicBezTo>
                  <a:cubicBezTo>
                    <a:pt x="895" y="3472"/>
                    <a:pt x="1368" y="3683"/>
                    <a:pt x="1842" y="3683"/>
                  </a:cubicBezTo>
                  <a:cubicBezTo>
                    <a:pt x="2368" y="3683"/>
                    <a:pt x="2789" y="3525"/>
                    <a:pt x="3157" y="3157"/>
                  </a:cubicBezTo>
                  <a:cubicBezTo>
                    <a:pt x="3472" y="2788"/>
                    <a:pt x="3683" y="2368"/>
                    <a:pt x="3683" y="1842"/>
                  </a:cubicBezTo>
                  <a:cubicBezTo>
                    <a:pt x="3683" y="1368"/>
                    <a:pt x="3472" y="947"/>
                    <a:pt x="3157" y="579"/>
                  </a:cubicBezTo>
                  <a:cubicBezTo>
                    <a:pt x="2789" y="211"/>
                    <a:pt x="2368" y="0"/>
                    <a:pt x="1842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60"/>
            <p:cNvSpPr/>
            <p:nvPr/>
          </p:nvSpPr>
          <p:spPr>
            <a:xfrm>
              <a:off x="6197322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69" y="7997"/>
                  </a:cubicBezTo>
                  <a:cubicBezTo>
                    <a:pt x="474" y="8049"/>
                    <a:pt x="580" y="8076"/>
                    <a:pt x="685" y="8076"/>
                  </a:cubicBezTo>
                  <a:cubicBezTo>
                    <a:pt x="790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7" y="2157"/>
                  </a:lnTo>
                  <a:lnTo>
                    <a:pt x="1737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55" y="7957"/>
                    <a:pt x="7267" y="7957"/>
                  </a:cubicBezTo>
                  <a:cubicBezTo>
                    <a:pt x="7379" y="7957"/>
                    <a:pt x="7497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97" y="158"/>
                    <a:pt x="6471" y="1"/>
                    <a:pt x="5735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60"/>
            <p:cNvSpPr/>
            <p:nvPr/>
          </p:nvSpPr>
          <p:spPr>
            <a:xfrm>
              <a:off x="6235507" y="2902126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841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789"/>
                  </a:cubicBezTo>
                  <a:cubicBezTo>
                    <a:pt x="0" y="2315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841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5"/>
                    <a:pt x="3630" y="1789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88" y="159"/>
                    <a:pt x="2315" y="1"/>
                    <a:pt x="1841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60"/>
            <p:cNvSpPr/>
            <p:nvPr/>
          </p:nvSpPr>
          <p:spPr>
            <a:xfrm>
              <a:off x="6172524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0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53" y="6681"/>
                    <a:pt x="105" y="6891"/>
                  </a:cubicBezTo>
                  <a:cubicBezTo>
                    <a:pt x="211" y="7154"/>
                    <a:pt x="316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14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15" y="10469"/>
                    <a:pt x="1420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5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5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15"/>
                  </a:lnTo>
                  <a:cubicBezTo>
                    <a:pt x="7102" y="2315"/>
                    <a:pt x="7049" y="2262"/>
                    <a:pt x="7049" y="2262"/>
                  </a:cubicBezTo>
                  <a:cubicBezTo>
                    <a:pt x="7049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9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0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60"/>
            <p:cNvSpPr/>
            <p:nvPr/>
          </p:nvSpPr>
          <p:spPr>
            <a:xfrm>
              <a:off x="6235507" y="2442176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895"/>
                    <a:pt x="0" y="1368"/>
                    <a:pt x="0" y="1842"/>
                  </a:cubicBezTo>
                  <a:cubicBezTo>
                    <a:pt x="0" y="2368"/>
                    <a:pt x="158" y="2788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60"/>
            <p:cNvSpPr/>
            <p:nvPr/>
          </p:nvSpPr>
          <p:spPr>
            <a:xfrm>
              <a:off x="6534188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579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16" y="7997"/>
                  </a:cubicBezTo>
                  <a:cubicBezTo>
                    <a:pt x="421" y="8049"/>
                    <a:pt x="540" y="8076"/>
                    <a:pt x="658" y="8076"/>
                  </a:cubicBezTo>
                  <a:cubicBezTo>
                    <a:pt x="776" y="8076"/>
                    <a:pt x="895" y="8049"/>
                    <a:pt x="1000" y="7997"/>
                  </a:cubicBezTo>
                  <a:cubicBezTo>
                    <a:pt x="1210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6" y="2157"/>
                  </a:lnTo>
                  <a:lnTo>
                    <a:pt x="1736" y="15993"/>
                  </a:lnTo>
                  <a:cubicBezTo>
                    <a:pt x="1736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682" y="16887"/>
                    <a:pt x="5261" y="16887"/>
                  </a:cubicBezTo>
                  <a:cubicBezTo>
                    <a:pt x="5892" y="16887"/>
                    <a:pt x="6155" y="16571"/>
                    <a:pt x="6155" y="15993"/>
                  </a:cubicBezTo>
                  <a:lnTo>
                    <a:pt x="6155" y="2157"/>
                  </a:lnTo>
                  <a:lnTo>
                    <a:pt x="6576" y="2157"/>
                  </a:lnTo>
                  <a:lnTo>
                    <a:pt x="6576" y="7155"/>
                  </a:lnTo>
                  <a:cubicBezTo>
                    <a:pt x="6576" y="7471"/>
                    <a:pt x="6681" y="7681"/>
                    <a:pt x="6892" y="7839"/>
                  </a:cubicBezTo>
                  <a:cubicBezTo>
                    <a:pt x="7023" y="7918"/>
                    <a:pt x="7142" y="7957"/>
                    <a:pt x="7253" y="7957"/>
                  </a:cubicBezTo>
                  <a:cubicBezTo>
                    <a:pt x="7365" y="7957"/>
                    <a:pt x="7470" y="7918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44" y="158"/>
                    <a:pt x="6418" y="1"/>
                    <a:pt x="5734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60"/>
            <p:cNvSpPr/>
            <p:nvPr/>
          </p:nvSpPr>
          <p:spPr>
            <a:xfrm>
              <a:off x="6572355" y="2902126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5"/>
                    <a:pt x="3630" y="1789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60"/>
            <p:cNvSpPr/>
            <p:nvPr/>
          </p:nvSpPr>
          <p:spPr>
            <a:xfrm>
              <a:off x="6509372" y="2522339"/>
              <a:ext cx="191830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1"/>
                  </a:cubicBezTo>
                  <a:cubicBezTo>
                    <a:pt x="159" y="7154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5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6" y="7154"/>
                    <a:pt x="10469" y="6891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60"/>
            <p:cNvSpPr/>
            <p:nvPr/>
          </p:nvSpPr>
          <p:spPr>
            <a:xfrm>
              <a:off x="6572355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8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60"/>
            <p:cNvSpPr/>
            <p:nvPr/>
          </p:nvSpPr>
          <p:spPr>
            <a:xfrm>
              <a:off x="6870092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9" y="1"/>
                    <a:pt x="1052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5" y="7681"/>
                    <a:pt x="1315" y="7471"/>
                  </a:cubicBezTo>
                  <a:lnTo>
                    <a:pt x="1315" y="2157"/>
                  </a:lnTo>
                  <a:lnTo>
                    <a:pt x="1736" y="2157"/>
                  </a:lnTo>
                  <a:lnTo>
                    <a:pt x="1736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3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97" y="158"/>
                    <a:pt x="6471" y="1"/>
                    <a:pt x="5734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60"/>
            <p:cNvSpPr/>
            <p:nvPr/>
          </p:nvSpPr>
          <p:spPr>
            <a:xfrm>
              <a:off x="6908259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211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83" y="2315"/>
                    <a:pt x="3683" y="1789"/>
                  </a:cubicBezTo>
                  <a:cubicBezTo>
                    <a:pt x="3683" y="1316"/>
                    <a:pt x="3472" y="895"/>
                    <a:pt x="3104" y="527"/>
                  </a:cubicBezTo>
                  <a:cubicBezTo>
                    <a:pt x="2789" y="159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60"/>
            <p:cNvSpPr/>
            <p:nvPr/>
          </p:nvSpPr>
          <p:spPr>
            <a:xfrm>
              <a:off x="6845276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1"/>
                  </a:cubicBezTo>
                  <a:cubicBezTo>
                    <a:pt x="211" y="7154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5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0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60"/>
            <p:cNvSpPr/>
            <p:nvPr/>
          </p:nvSpPr>
          <p:spPr>
            <a:xfrm>
              <a:off x="6908259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89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60"/>
            <p:cNvSpPr/>
            <p:nvPr/>
          </p:nvSpPr>
          <p:spPr>
            <a:xfrm>
              <a:off x="7206939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580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17" y="7997"/>
                  </a:cubicBezTo>
                  <a:cubicBezTo>
                    <a:pt x="422" y="8049"/>
                    <a:pt x="540" y="8076"/>
                    <a:pt x="658" y="8076"/>
                  </a:cubicBezTo>
                  <a:cubicBezTo>
                    <a:pt x="777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7" y="2157"/>
                  </a:lnTo>
                  <a:lnTo>
                    <a:pt x="1737" y="15993"/>
                  </a:lnTo>
                  <a:cubicBezTo>
                    <a:pt x="1737" y="16571"/>
                    <a:pt x="2052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683" y="16887"/>
                    <a:pt x="5261" y="16887"/>
                  </a:cubicBezTo>
                  <a:cubicBezTo>
                    <a:pt x="5893" y="16887"/>
                    <a:pt x="6156" y="16571"/>
                    <a:pt x="6156" y="15993"/>
                  </a:cubicBezTo>
                  <a:lnTo>
                    <a:pt x="6156" y="2157"/>
                  </a:lnTo>
                  <a:lnTo>
                    <a:pt x="6577" y="2157"/>
                  </a:lnTo>
                  <a:lnTo>
                    <a:pt x="6577" y="7155"/>
                  </a:lnTo>
                  <a:cubicBezTo>
                    <a:pt x="6577" y="7471"/>
                    <a:pt x="6682" y="7681"/>
                    <a:pt x="6892" y="7839"/>
                  </a:cubicBezTo>
                  <a:cubicBezTo>
                    <a:pt x="7036" y="7896"/>
                    <a:pt x="7165" y="7938"/>
                    <a:pt x="7286" y="7938"/>
                  </a:cubicBezTo>
                  <a:cubicBezTo>
                    <a:pt x="7386" y="7938"/>
                    <a:pt x="7481" y="7910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45" y="158"/>
                    <a:pt x="6419" y="1"/>
                    <a:pt x="5735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60"/>
            <p:cNvSpPr/>
            <p:nvPr/>
          </p:nvSpPr>
          <p:spPr>
            <a:xfrm>
              <a:off x="7245125" y="2902126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789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789"/>
                  </a:cubicBezTo>
                  <a:cubicBezTo>
                    <a:pt x="0" y="2315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5"/>
                    <a:pt x="3630" y="1789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60"/>
            <p:cNvSpPr/>
            <p:nvPr/>
          </p:nvSpPr>
          <p:spPr>
            <a:xfrm>
              <a:off x="7182142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0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1"/>
                  </a:cubicBezTo>
                  <a:cubicBezTo>
                    <a:pt x="211" y="7154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6" y="2210"/>
                  </a:lnTo>
                  <a:cubicBezTo>
                    <a:pt x="3156" y="2104"/>
                    <a:pt x="3209" y="2052"/>
                    <a:pt x="3314" y="2052"/>
                  </a:cubicBezTo>
                  <a:cubicBezTo>
                    <a:pt x="3419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7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5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5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7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15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7" y="2104"/>
                    <a:pt x="7417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16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60"/>
            <p:cNvSpPr/>
            <p:nvPr/>
          </p:nvSpPr>
          <p:spPr>
            <a:xfrm>
              <a:off x="7245125" y="2442176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789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895"/>
                    <a:pt x="0" y="1368"/>
                    <a:pt x="0" y="1842"/>
                  </a:cubicBezTo>
                  <a:cubicBezTo>
                    <a:pt x="0" y="2368"/>
                    <a:pt x="158" y="2788"/>
                    <a:pt x="526" y="3157"/>
                  </a:cubicBezTo>
                  <a:cubicBezTo>
                    <a:pt x="894" y="3472"/>
                    <a:pt x="1315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60"/>
            <p:cNvSpPr/>
            <p:nvPr/>
          </p:nvSpPr>
          <p:spPr>
            <a:xfrm>
              <a:off x="7542844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5" y="8076"/>
                  </a:cubicBezTo>
                  <a:cubicBezTo>
                    <a:pt x="790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89" y="2157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55" y="7957"/>
                    <a:pt x="7267" y="7957"/>
                  </a:cubicBezTo>
                  <a:cubicBezTo>
                    <a:pt x="7379" y="7957"/>
                    <a:pt x="7497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6" y="474"/>
                  </a:cubicBezTo>
                  <a:cubicBezTo>
                    <a:pt x="6997" y="158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60"/>
            <p:cNvSpPr/>
            <p:nvPr/>
          </p:nvSpPr>
          <p:spPr>
            <a:xfrm>
              <a:off x="7581029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1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210" y="895"/>
                    <a:pt x="0" y="1316"/>
                    <a:pt x="0" y="1789"/>
                  </a:cubicBezTo>
                  <a:cubicBezTo>
                    <a:pt x="0" y="2315"/>
                    <a:pt x="210" y="2736"/>
                    <a:pt x="526" y="3105"/>
                  </a:cubicBezTo>
                  <a:cubicBezTo>
                    <a:pt x="894" y="3473"/>
                    <a:pt x="1315" y="3631"/>
                    <a:pt x="1841" y="3631"/>
                  </a:cubicBezTo>
                  <a:cubicBezTo>
                    <a:pt x="2315" y="3631"/>
                    <a:pt x="2788" y="3473"/>
                    <a:pt x="3104" y="3105"/>
                  </a:cubicBezTo>
                  <a:cubicBezTo>
                    <a:pt x="3472" y="2736"/>
                    <a:pt x="3682" y="2315"/>
                    <a:pt x="3682" y="1789"/>
                  </a:cubicBezTo>
                  <a:cubicBezTo>
                    <a:pt x="3682" y="1316"/>
                    <a:pt x="3472" y="895"/>
                    <a:pt x="3104" y="527"/>
                  </a:cubicBezTo>
                  <a:cubicBezTo>
                    <a:pt x="2788" y="159"/>
                    <a:pt x="2315" y="1"/>
                    <a:pt x="1841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60"/>
            <p:cNvSpPr/>
            <p:nvPr/>
          </p:nvSpPr>
          <p:spPr>
            <a:xfrm>
              <a:off x="7518046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0"/>
                    <a:pt x="1736" y="1947"/>
                  </a:cubicBezTo>
                  <a:lnTo>
                    <a:pt x="105" y="6418"/>
                  </a:lnTo>
                  <a:cubicBezTo>
                    <a:pt x="0" y="6471"/>
                    <a:pt x="53" y="6681"/>
                    <a:pt x="105" y="6891"/>
                  </a:cubicBezTo>
                  <a:cubicBezTo>
                    <a:pt x="211" y="7154"/>
                    <a:pt x="368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68" y="10469"/>
                    <a:pt x="1420" y="10521"/>
                    <a:pt x="1526" y="10521"/>
                  </a:cubicBezTo>
                  <a:lnTo>
                    <a:pt x="3156" y="10521"/>
                  </a:lnTo>
                  <a:lnTo>
                    <a:pt x="3156" y="16045"/>
                  </a:lnTo>
                  <a:cubicBezTo>
                    <a:pt x="3156" y="16308"/>
                    <a:pt x="3209" y="16465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5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7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5"/>
                    <a:pt x="7575" y="16255"/>
                    <a:pt x="7575" y="15992"/>
                  </a:cubicBezTo>
                  <a:lnTo>
                    <a:pt x="7575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15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8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0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60"/>
            <p:cNvSpPr/>
            <p:nvPr/>
          </p:nvSpPr>
          <p:spPr>
            <a:xfrm>
              <a:off x="7581029" y="2442176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895"/>
                    <a:pt x="0" y="1368"/>
                    <a:pt x="0" y="1842"/>
                  </a:cubicBezTo>
                  <a:cubicBezTo>
                    <a:pt x="0" y="2368"/>
                    <a:pt x="158" y="2788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5" y="3525"/>
                    <a:pt x="3104" y="3157"/>
                  </a:cubicBezTo>
                  <a:cubicBezTo>
                    <a:pt x="3472" y="2788"/>
                    <a:pt x="3682" y="2368"/>
                    <a:pt x="3682" y="1842"/>
                  </a:cubicBezTo>
                  <a:cubicBezTo>
                    <a:pt x="3682" y="1368"/>
                    <a:pt x="3472" y="947"/>
                    <a:pt x="3104" y="579"/>
                  </a:cubicBezTo>
                  <a:cubicBezTo>
                    <a:pt x="2788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60"/>
            <p:cNvSpPr/>
            <p:nvPr/>
          </p:nvSpPr>
          <p:spPr>
            <a:xfrm>
              <a:off x="7879709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16" y="7997"/>
                  </a:cubicBezTo>
                  <a:cubicBezTo>
                    <a:pt x="448" y="8049"/>
                    <a:pt x="566" y="8076"/>
                    <a:pt x="678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6" y="2157"/>
                  </a:lnTo>
                  <a:lnTo>
                    <a:pt x="1736" y="15993"/>
                  </a:lnTo>
                  <a:cubicBezTo>
                    <a:pt x="1736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682" y="16887"/>
                    <a:pt x="5313" y="16887"/>
                  </a:cubicBezTo>
                  <a:cubicBezTo>
                    <a:pt x="5892" y="16887"/>
                    <a:pt x="6155" y="16571"/>
                    <a:pt x="6155" y="15993"/>
                  </a:cubicBezTo>
                  <a:lnTo>
                    <a:pt x="6155" y="2157"/>
                  </a:lnTo>
                  <a:lnTo>
                    <a:pt x="6576" y="2157"/>
                  </a:lnTo>
                  <a:lnTo>
                    <a:pt x="6576" y="7155"/>
                  </a:lnTo>
                  <a:cubicBezTo>
                    <a:pt x="6576" y="7471"/>
                    <a:pt x="6681" y="7681"/>
                    <a:pt x="6944" y="7839"/>
                  </a:cubicBezTo>
                  <a:cubicBezTo>
                    <a:pt x="7049" y="7918"/>
                    <a:pt x="7155" y="7957"/>
                    <a:pt x="7260" y="7957"/>
                  </a:cubicBezTo>
                  <a:cubicBezTo>
                    <a:pt x="7365" y="7957"/>
                    <a:pt x="7470" y="7918"/>
                    <a:pt x="7575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44" y="158"/>
                    <a:pt x="6418" y="1"/>
                    <a:pt x="5734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60"/>
            <p:cNvSpPr/>
            <p:nvPr/>
          </p:nvSpPr>
          <p:spPr>
            <a:xfrm>
              <a:off x="7917877" y="2902126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5"/>
                    <a:pt x="3630" y="1789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60"/>
            <p:cNvSpPr/>
            <p:nvPr/>
          </p:nvSpPr>
          <p:spPr>
            <a:xfrm>
              <a:off x="7854893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1"/>
                  </a:cubicBezTo>
                  <a:cubicBezTo>
                    <a:pt x="211" y="7154"/>
                    <a:pt x="316" y="7260"/>
                    <a:pt x="474" y="7260"/>
                  </a:cubicBezTo>
                  <a:cubicBezTo>
                    <a:pt x="1053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53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62" y="16939"/>
                    <a:pt x="4419" y="16834"/>
                    <a:pt x="4630" y="16676"/>
                  </a:cubicBezTo>
                  <a:cubicBezTo>
                    <a:pt x="4788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40" y="16465"/>
                    <a:pt x="5998" y="16623"/>
                  </a:cubicBezTo>
                  <a:cubicBezTo>
                    <a:pt x="6208" y="16834"/>
                    <a:pt x="6418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16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786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60"/>
            <p:cNvSpPr/>
            <p:nvPr/>
          </p:nvSpPr>
          <p:spPr>
            <a:xfrm>
              <a:off x="7917877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8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60"/>
            <p:cNvSpPr/>
            <p:nvPr/>
          </p:nvSpPr>
          <p:spPr>
            <a:xfrm>
              <a:off x="8215614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8" y="1"/>
                    <a:pt x="1052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5" y="7681"/>
                    <a:pt x="1315" y="7471"/>
                  </a:cubicBezTo>
                  <a:lnTo>
                    <a:pt x="1315" y="2157"/>
                  </a:lnTo>
                  <a:lnTo>
                    <a:pt x="1789" y="2157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3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8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5" y="474"/>
                  </a:cubicBezTo>
                  <a:cubicBezTo>
                    <a:pt x="6997" y="158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60"/>
            <p:cNvSpPr/>
            <p:nvPr/>
          </p:nvSpPr>
          <p:spPr>
            <a:xfrm>
              <a:off x="8253781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211" y="895"/>
                    <a:pt x="1" y="1316"/>
                    <a:pt x="1" y="1789"/>
                  </a:cubicBezTo>
                  <a:cubicBezTo>
                    <a:pt x="1" y="2315"/>
                    <a:pt x="211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89" y="3473"/>
                    <a:pt x="3104" y="3105"/>
                  </a:cubicBezTo>
                  <a:cubicBezTo>
                    <a:pt x="3472" y="2736"/>
                    <a:pt x="3683" y="2315"/>
                    <a:pt x="3683" y="1789"/>
                  </a:cubicBezTo>
                  <a:cubicBezTo>
                    <a:pt x="3683" y="1316"/>
                    <a:pt x="3472" y="895"/>
                    <a:pt x="3104" y="527"/>
                  </a:cubicBezTo>
                  <a:cubicBezTo>
                    <a:pt x="2789" y="159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60"/>
            <p:cNvSpPr/>
            <p:nvPr/>
          </p:nvSpPr>
          <p:spPr>
            <a:xfrm>
              <a:off x="8190798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0"/>
                    <a:pt x="1737" y="1947"/>
                  </a:cubicBezTo>
                  <a:lnTo>
                    <a:pt x="106" y="6418"/>
                  </a:lnTo>
                  <a:cubicBezTo>
                    <a:pt x="1" y="6471"/>
                    <a:pt x="53" y="6681"/>
                    <a:pt x="106" y="6891"/>
                  </a:cubicBezTo>
                  <a:cubicBezTo>
                    <a:pt x="211" y="7154"/>
                    <a:pt x="369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68" y="10469"/>
                    <a:pt x="1421" y="10521"/>
                    <a:pt x="1526" y="10521"/>
                  </a:cubicBezTo>
                  <a:lnTo>
                    <a:pt x="3157" y="10521"/>
                  </a:lnTo>
                  <a:lnTo>
                    <a:pt x="3157" y="16045"/>
                  </a:lnTo>
                  <a:cubicBezTo>
                    <a:pt x="3157" y="16308"/>
                    <a:pt x="3209" y="16465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5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5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0" y="16465"/>
                    <a:pt x="7576" y="16255"/>
                    <a:pt x="7576" y="15992"/>
                  </a:cubicBezTo>
                  <a:lnTo>
                    <a:pt x="7576" y="10521"/>
                  </a:lnTo>
                  <a:lnTo>
                    <a:pt x="9206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0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60"/>
            <p:cNvSpPr/>
            <p:nvPr/>
          </p:nvSpPr>
          <p:spPr>
            <a:xfrm>
              <a:off x="8253781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211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2" name="Google Shape;1002;p60"/>
          <p:cNvSpPr txBox="1"/>
          <p:nvPr/>
        </p:nvSpPr>
        <p:spPr>
          <a:xfrm>
            <a:off x="2305427" y="524454"/>
            <a:ext cx="46074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200" b="1">
                <a:latin typeface="Roboto"/>
                <a:ea typeface="Roboto"/>
                <a:cs typeface="Roboto"/>
                <a:sym typeface="Roboto"/>
              </a:rPr>
              <a:t>Estudio pacientes hospitalización</a:t>
            </a:r>
            <a:endParaRPr sz="2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03" name="Google Shape;1003;p60"/>
          <p:cNvGrpSpPr/>
          <p:nvPr/>
        </p:nvGrpSpPr>
        <p:grpSpPr>
          <a:xfrm>
            <a:off x="1218645" y="2854887"/>
            <a:ext cx="167046" cy="652945"/>
            <a:chOff x="760475" y="2442175"/>
            <a:chExt cx="191831" cy="846442"/>
          </a:xfrm>
        </p:grpSpPr>
        <p:sp>
          <p:nvSpPr>
            <p:cNvPr id="1004" name="Google Shape;1004;p60"/>
            <p:cNvSpPr/>
            <p:nvPr/>
          </p:nvSpPr>
          <p:spPr>
            <a:xfrm>
              <a:off x="784330" y="2982287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59"/>
                    <a:pt x="632" y="422"/>
                  </a:cubicBezTo>
                  <a:cubicBezTo>
                    <a:pt x="211" y="737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734"/>
                    <a:pt x="159" y="7892"/>
                    <a:pt x="369" y="7997"/>
                  </a:cubicBezTo>
                  <a:cubicBezTo>
                    <a:pt x="474" y="8049"/>
                    <a:pt x="580" y="8076"/>
                    <a:pt x="691" y="8076"/>
                  </a:cubicBezTo>
                  <a:cubicBezTo>
                    <a:pt x="803" y="8076"/>
                    <a:pt x="921" y="8049"/>
                    <a:pt x="1053" y="7997"/>
                  </a:cubicBezTo>
                  <a:cubicBezTo>
                    <a:pt x="1263" y="7892"/>
                    <a:pt x="1369" y="7681"/>
                    <a:pt x="1369" y="7471"/>
                  </a:cubicBezTo>
                  <a:lnTo>
                    <a:pt x="1369" y="2158"/>
                  </a:lnTo>
                  <a:lnTo>
                    <a:pt x="1789" y="2158"/>
                  </a:lnTo>
                  <a:lnTo>
                    <a:pt x="1789" y="15993"/>
                  </a:lnTo>
                  <a:cubicBezTo>
                    <a:pt x="1789" y="16571"/>
                    <a:pt x="2105" y="16887"/>
                    <a:pt x="2684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72" y="7892"/>
                  </a:lnTo>
                  <a:lnTo>
                    <a:pt x="4472" y="15993"/>
                  </a:lnTo>
                  <a:cubicBezTo>
                    <a:pt x="4472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210"/>
                  </a:lnTo>
                  <a:lnTo>
                    <a:pt x="6629" y="2210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68" y="7957"/>
                    <a:pt x="7287" y="7957"/>
                  </a:cubicBezTo>
                  <a:cubicBezTo>
                    <a:pt x="7405" y="7957"/>
                    <a:pt x="7523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6" y="474"/>
                  </a:cubicBezTo>
                  <a:cubicBezTo>
                    <a:pt x="6997" y="159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60"/>
            <p:cNvSpPr/>
            <p:nvPr/>
          </p:nvSpPr>
          <p:spPr>
            <a:xfrm>
              <a:off x="823458" y="2902124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842"/>
                  </a:cubicBezTo>
                  <a:cubicBezTo>
                    <a:pt x="1" y="2316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6"/>
                    <a:pt x="3630" y="1790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211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60"/>
            <p:cNvSpPr/>
            <p:nvPr/>
          </p:nvSpPr>
          <p:spPr>
            <a:xfrm>
              <a:off x="760475" y="2522337"/>
              <a:ext cx="191831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7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2"/>
                  </a:cubicBezTo>
                  <a:cubicBezTo>
                    <a:pt x="159" y="7155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6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7" y="7155"/>
                    <a:pt x="10469" y="6892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60"/>
            <p:cNvSpPr/>
            <p:nvPr/>
          </p:nvSpPr>
          <p:spPr>
            <a:xfrm>
              <a:off x="822515" y="2442175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0" y="947"/>
                    <a:pt x="0" y="1368"/>
                    <a:pt x="0" y="1842"/>
                  </a:cubicBezTo>
                  <a:cubicBezTo>
                    <a:pt x="0" y="2368"/>
                    <a:pt x="210" y="2789"/>
                    <a:pt x="579" y="3157"/>
                  </a:cubicBezTo>
                  <a:cubicBezTo>
                    <a:pt x="894" y="3472"/>
                    <a:pt x="1368" y="3683"/>
                    <a:pt x="1841" y="3683"/>
                  </a:cubicBezTo>
                  <a:cubicBezTo>
                    <a:pt x="2367" y="3683"/>
                    <a:pt x="2788" y="3525"/>
                    <a:pt x="3156" y="3157"/>
                  </a:cubicBezTo>
                  <a:cubicBezTo>
                    <a:pt x="3472" y="2789"/>
                    <a:pt x="3682" y="2368"/>
                    <a:pt x="3682" y="1842"/>
                  </a:cubicBezTo>
                  <a:cubicBezTo>
                    <a:pt x="3682" y="1368"/>
                    <a:pt x="3525" y="947"/>
                    <a:pt x="3156" y="579"/>
                  </a:cubicBezTo>
                  <a:cubicBezTo>
                    <a:pt x="2788" y="211"/>
                    <a:pt x="2367" y="0"/>
                    <a:pt x="184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8" name="Google Shape;1008;p60"/>
          <p:cNvGrpSpPr/>
          <p:nvPr/>
        </p:nvGrpSpPr>
        <p:grpSpPr>
          <a:xfrm>
            <a:off x="1948676" y="1111812"/>
            <a:ext cx="2511229" cy="652945"/>
            <a:chOff x="1096379" y="2442175"/>
            <a:chExt cx="2883818" cy="846442"/>
          </a:xfrm>
        </p:grpSpPr>
        <p:sp>
          <p:nvSpPr>
            <p:cNvPr id="1009" name="Google Shape;1009;p60"/>
            <p:cNvSpPr/>
            <p:nvPr/>
          </p:nvSpPr>
          <p:spPr>
            <a:xfrm>
              <a:off x="1121195" y="2982287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9" y="1"/>
                    <a:pt x="1053" y="159"/>
                    <a:pt x="632" y="422"/>
                  </a:cubicBezTo>
                  <a:cubicBezTo>
                    <a:pt x="211" y="737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734"/>
                    <a:pt x="106" y="7892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2"/>
                    <a:pt x="1316" y="7681"/>
                    <a:pt x="1316" y="7471"/>
                  </a:cubicBezTo>
                  <a:lnTo>
                    <a:pt x="1316" y="2158"/>
                  </a:lnTo>
                  <a:lnTo>
                    <a:pt x="1736" y="2158"/>
                  </a:lnTo>
                  <a:lnTo>
                    <a:pt x="1736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19" y="7892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4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210"/>
                  </a:lnTo>
                  <a:lnTo>
                    <a:pt x="6629" y="2210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97" y="159"/>
                    <a:pt x="6471" y="1"/>
                    <a:pt x="5734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60"/>
            <p:cNvSpPr/>
            <p:nvPr/>
          </p:nvSpPr>
          <p:spPr>
            <a:xfrm>
              <a:off x="1159362" y="2902124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842"/>
                  </a:cubicBezTo>
                  <a:cubicBezTo>
                    <a:pt x="1" y="2316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83" y="2316"/>
                    <a:pt x="3683" y="1790"/>
                  </a:cubicBezTo>
                  <a:cubicBezTo>
                    <a:pt x="3683" y="1316"/>
                    <a:pt x="3473" y="895"/>
                    <a:pt x="3104" y="527"/>
                  </a:cubicBezTo>
                  <a:cubicBezTo>
                    <a:pt x="2789" y="211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60"/>
            <p:cNvSpPr/>
            <p:nvPr/>
          </p:nvSpPr>
          <p:spPr>
            <a:xfrm>
              <a:off x="1096379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2"/>
                  </a:cubicBezTo>
                  <a:cubicBezTo>
                    <a:pt x="211" y="7155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6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2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1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60"/>
            <p:cNvSpPr/>
            <p:nvPr/>
          </p:nvSpPr>
          <p:spPr>
            <a:xfrm>
              <a:off x="1159362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9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60"/>
            <p:cNvSpPr/>
            <p:nvPr/>
          </p:nvSpPr>
          <p:spPr>
            <a:xfrm>
              <a:off x="1458043" y="2982287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10" y="1"/>
                  </a:moveTo>
                  <a:cubicBezTo>
                    <a:pt x="1579" y="1"/>
                    <a:pt x="1000" y="159"/>
                    <a:pt x="580" y="422"/>
                  </a:cubicBezTo>
                  <a:cubicBezTo>
                    <a:pt x="211" y="737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734"/>
                    <a:pt x="106" y="7892"/>
                    <a:pt x="317" y="7997"/>
                  </a:cubicBezTo>
                  <a:cubicBezTo>
                    <a:pt x="422" y="8049"/>
                    <a:pt x="540" y="8076"/>
                    <a:pt x="659" y="8076"/>
                  </a:cubicBezTo>
                  <a:cubicBezTo>
                    <a:pt x="777" y="8076"/>
                    <a:pt x="895" y="8049"/>
                    <a:pt x="1000" y="7997"/>
                  </a:cubicBezTo>
                  <a:cubicBezTo>
                    <a:pt x="1211" y="7892"/>
                    <a:pt x="1316" y="7681"/>
                    <a:pt x="1316" y="7471"/>
                  </a:cubicBezTo>
                  <a:lnTo>
                    <a:pt x="1316" y="2158"/>
                  </a:lnTo>
                  <a:lnTo>
                    <a:pt x="1737" y="2158"/>
                  </a:lnTo>
                  <a:lnTo>
                    <a:pt x="1737" y="15993"/>
                  </a:lnTo>
                  <a:cubicBezTo>
                    <a:pt x="1737" y="16571"/>
                    <a:pt x="2053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20" y="7892"/>
                  </a:lnTo>
                  <a:lnTo>
                    <a:pt x="4420" y="15993"/>
                  </a:lnTo>
                  <a:cubicBezTo>
                    <a:pt x="4420" y="16571"/>
                    <a:pt x="4683" y="16887"/>
                    <a:pt x="5261" y="16887"/>
                  </a:cubicBezTo>
                  <a:cubicBezTo>
                    <a:pt x="5893" y="16887"/>
                    <a:pt x="6156" y="16571"/>
                    <a:pt x="6156" y="15993"/>
                  </a:cubicBezTo>
                  <a:lnTo>
                    <a:pt x="6156" y="2210"/>
                  </a:lnTo>
                  <a:lnTo>
                    <a:pt x="6577" y="2210"/>
                  </a:lnTo>
                  <a:lnTo>
                    <a:pt x="6577" y="7155"/>
                  </a:lnTo>
                  <a:cubicBezTo>
                    <a:pt x="6577" y="7471"/>
                    <a:pt x="6682" y="7681"/>
                    <a:pt x="6892" y="7839"/>
                  </a:cubicBezTo>
                  <a:cubicBezTo>
                    <a:pt x="7024" y="7918"/>
                    <a:pt x="7142" y="7957"/>
                    <a:pt x="7254" y="7957"/>
                  </a:cubicBezTo>
                  <a:cubicBezTo>
                    <a:pt x="7366" y="7957"/>
                    <a:pt x="7471" y="7918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45" y="159"/>
                    <a:pt x="6419" y="1"/>
                    <a:pt x="5735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60"/>
            <p:cNvSpPr/>
            <p:nvPr/>
          </p:nvSpPr>
          <p:spPr>
            <a:xfrm>
              <a:off x="1496228" y="2902124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789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842"/>
                  </a:cubicBezTo>
                  <a:cubicBezTo>
                    <a:pt x="0" y="2316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6"/>
                    <a:pt x="3630" y="1790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36" y="211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60"/>
            <p:cNvSpPr/>
            <p:nvPr/>
          </p:nvSpPr>
          <p:spPr>
            <a:xfrm>
              <a:off x="1433245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1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2"/>
                  </a:cubicBezTo>
                  <a:cubicBezTo>
                    <a:pt x="211" y="7155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09" y="2052"/>
                    <a:pt x="3314" y="2052"/>
                  </a:cubicBezTo>
                  <a:cubicBezTo>
                    <a:pt x="3420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8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6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6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6" y="6786"/>
                  </a:lnTo>
                  <a:cubicBezTo>
                    <a:pt x="9311" y="7102"/>
                    <a:pt x="9627" y="7260"/>
                    <a:pt x="10153" y="7260"/>
                  </a:cubicBezTo>
                  <a:cubicBezTo>
                    <a:pt x="10311" y="7260"/>
                    <a:pt x="10416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60"/>
            <p:cNvSpPr/>
            <p:nvPr/>
          </p:nvSpPr>
          <p:spPr>
            <a:xfrm>
              <a:off x="1495267" y="2442175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2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1" y="947"/>
                    <a:pt x="1" y="1368"/>
                    <a:pt x="1" y="1842"/>
                  </a:cubicBezTo>
                  <a:cubicBezTo>
                    <a:pt x="1" y="2368"/>
                    <a:pt x="211" y="2789"/>
                    <a:pt x="579" y="3157"/>
                  </a:cubicBezTo>
                  <a:cubicBezTo>
                    <a:pt x="895" y="3472"/>
                    <a:pt x="1368" y="3683"/>
                    <a:pt x="1842" y="3683"/>
                  </a:cubicBezTo>
                  <a:cubicBezTo>
                    <a:pt x="2368" y="3683"/>
                    <a:pt x="2789" y="3525"/>
                    <a:pt x="3157" y="3157"/>
                  </a:cubicBezTo>
                  <a:cubicBezTo>
                    <a:pt x="3472" y="2789"/>
                    <a:pt x="3683" y="2368"/>
                    <a:pt x="3683" y="1842"/>
                  </a:cubicBezTo>
                  <a:cubicBezTo>
                    <a:pt x="3683" y="1368"/>
                    <a:pt x="3472" y="947"/>
                    <a:pt x="3157" y="579"/>
                  </a:cubicBezTo>
                  <a:cubicBezTo>
                    <a:pt x="2789" y="211"/>
                    <a:pt x="2368" y="0"/>
                    <a:pt x="1842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60"/>
            <p:cNvSpPr/>
            <p:nvPr/>
          </p:nvSpPr>
          <p:spPr>
            <a:xfrm>
              <a:off x="1793947" y="2982287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59"/>
                    <a:pt x="632" y="422"/>
                  </a:cubicBezTo>
                  <a:cubicBezTo>
                    <a:pt x="211" y="737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734"/>
                    <a:pt x="106" y="7892"/>
                    <a:pt x="369" y="7997"/>
                  </a:cubicBezTo>
                  <a:cubicBezTo>
                    <a:pt x="474" y="8049"/>
                    <a:pt x="580" y="8076"/>
                    <a:pt x="685" y="8076"/>
                  </a:cubicBezTo>
                  <a:cubicBezTo>
                    <a:pt x="790" y="8076"/>
                    <a:pt x="895" y="8049"/>
                    <a:pt x="1000" y="7997"/>
                  </a:cubicBezTo>
                  <a:cubicBezTo>
                    <a:pt x="1211" y="7892"/>
                    <a:pt x="1316" y="7681"/>
                    <a:pt x="1316" y="7471"/>
                  </a:cubicBezTo>
                  <a:lnTo>
                    <a:pt x="1316" y="2158"/>
                  </a:lnTo>
                  <a:lnTo>
                    <a:pt x="1737" y="2158"/>
                  </a:lnTo>
                  <a:lnTo>
                    <a:pt x="1737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20" y="7892"/>
                  </a:lnTo>
                  <a:lnTo>
                    <a:pt x="4420" y="15993"/>
                  </a:lnTo>
                  <a:cubicBezTo>
                    <a:pt x="4420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210"/>
                  </a:lnTo>
                  <a:lnTo>
                    <a:pt x="6629" y="2210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55" y="7957"/>
                    <a:pt x="7267" y="7957"/>
                  </a:cubicBezTo>
                  <a:cubicBezTo>
                    <a:pt x="7379" y="7957"/>
                    <a:pt x="7497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97" y="159"/>
                    <a:pt x="6471" y="1"/>
                    <a:pt x="5735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60"/>
            <p:cNvSpPr/>
            <p:nvPr/>
          </p:nvSpPr>
          <p:spPr>
            <a:xfrm>
              <a:off x="1832132" y="2902124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841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842"/>
                  </a:cubicBezTo>
                  <a:cubicBezTo>
                    <a:pt x="0" y="2316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841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6"/>
                    <a:pt x="3630" y="1790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88" y="211"/>
                    <a:pt x="2315" y="1"/>
                    <a:pt x="1841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60"/>
            <p:cNvSpPr/>
            <p:nvPr/>
          </p:nvSpPr>
          <p:spPr>
            <a:xfrm>
              <a:off x="1769149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1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53" y="6681"/>
                    <a:pt x="105" y="6892"/>
                  </a:cubicBezTo>
                  <a:cubicBezTo>
                    <a:pt x="211" y="7155"/>
                    <a:pt x="316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14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15" y="10469"/>
                    <a:pt x="1420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6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6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67"/>
                  </a:lnTo>
                  <a:cubicBezTo>
                    <a:pt x="7102" y="2315"/>
                    <a:pt x="7049" y="2262"/>
                    <a:pt x="7049" y="2262"/>
                  </a:cubicBezTo>
                  <a:cubicBezTo>
                    <a:pt x="7049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9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1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60"/>
            <p:cNvSpPr/>
            <p:nvPr/>
          </p:nvSpPr>
          <p:spPr>
            <a:xfrm>
              <a:off x="1832132" y="2442175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947"/>
                    <a:pt x="0" y="1368"/>
                    <a:pt x="0" y="1842"/>
                  </a:cubicBezTo>
                  <a:cubicBezTo>
                    <a:pt x="0" y="2368"/>
                    <a:pt x="158" y="2789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60"/>
            <p:cNvSpPr/>
            <p:nvPr/>
          </p:nvSpPr>
          <p:spPr>
            <a:xfrm>
              <a:off x="2105997" y="2522337"/>
              <a:ext cx="191831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2"/>
                  </a:cubicBezTo>
                  <a:cubicBezTo>
                    <a:pt x="159" y="7155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6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6" y="7155"/>
                    <a:pt x="10469" y="6892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60"/>
            <p:cNvSpPr/>
            <p:nvPr/>
          </p:nvSpPr>
          <p:spPr>
            <a:xfrm>
              <a:off x="2168980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9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60"/>
            <p:cNvSpPr/>
            <p:nvPr/>
          </p:nvSpPr>
          <p:spPr>
            <a:xfrm>
              <a:off x="2441901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2"/>
                  </a:cubicBezTo>
                  <a:cubicBezTo>
                    <a:pt x="211" y="7155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6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1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60"/>
            <p:cNvSpPr/>
            <p:nvPr/>
          </p:nvSpPr>
          <p:spPr>
            <a:xfrm>
              <a:off x="2504884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89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60"/>
            <p:cNvSpPr/>
            <p:nvPr/>
          </p:nvSpPr>
          <p:spPr>
            <a:xfrm>
              <a:off x="2778767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1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2"/>
                  </a:cubicBezTo>
                  <a:cubicBezTo>
                    <a:pt x="211" y="7155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6" y="2210"/>
                  </a:lnTo>
                  <a:cubicBezTo>
                    <a:pt x="3156" y="2104"/>
                    <a:pt x="3209" y="2052"/>
                    <a:pt x="3314" y="2052"/>
                  </a:cubicBezTo>
                  <a:cubicBezTo>
                    <a:pt x="3419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7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6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6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7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67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7" y="2104"/>
                    <a:pt x="7417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16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60"/>
            <p:cNvSpPr/>
            <p:nvPr/>
          </p:nvSpPr>
          <p:spPr>
            <a:xfrm>
              <a:off x="2841750" y="2442175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789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947"/>
                    <a:pt x="0" y="1368"/>
                    <a:pt x="0" y="1842"/>
                  </a:cubicBezTo>
                  <a:cubicBezTo>
                    <a:pt x="0" y="2368"/>
                    <a:pt x="158" y="2789"/>
                    <a:pt x="526" y="3157"/>
                  </a:cubicBezTo>
                  <a:cubicBezTo>
                    <a:pt x="894" y="3472"/>
                    <a:pt x="1315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60"/>
            <p:cNvSpPr/>
            <p:nvPr/>
          </p:nvSpPr>
          <p:spPr>
            <a:xfrm>
              <a:off x="3114671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1"/>
                    <a:pt x="1736" y="1947"/>
                  </a:cubicBezTo>
                  <a:lnTo>
                    <a:pt x="105" y="6418"/>
                  </a:lnTo>
                  <a:cubicBezTo>
                    <a:pt x="0" y="6471"/>
                    <a:pt x="53" y="6681"/>
                    <a:pt x="105" y="6892"/>
                  </a:cubicBezTo>
                  <a:cubicBezTo>
                    <a:pt x="211" y="7155"/>
                    <a:pt x="368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68" y="10469"/>
                    <a:pt x="1420" y="10521"/>
                    <a:pt x="1526" y="10521"/>
                  </a:cubicBezTo>
                  <a:lnTo>
                    <a:pt x="3156" y="10521"/>
                  </a:lnTo>
                  <a:lnTo>
                    <a:pt x="3156" y="16045"/>
                  </a:lnTo>
                  <a:cubicBezTo>
                    <a:pt x="3156" y="16308"/>
                    <a:pt x="3209" y="16466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6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7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6"/>
                    <a:pt x="7575" y="16255"/>
                    <a:pt x="7575" y="15992"/>
                  </a:cubicBezTo>
                  <a:lnTo>
                    <a:pt x="7575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67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8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1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60"/>
            <p:cNvSpPr/>
            <p:nvPr/>
          </p:nvSpPr>
          <p:spPr>
            <a:xfrm>
              <a:off x="3177654" y="2442175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947"/>
                    <a:pt x="0" y="1368"/>
                    <a:pt x="0" y="1842"/>
                  </a:cubicBezTo>
                  <a:cubicBezTo>
                    <a:pt x="0" y="2368"/>
                    <a:pt x="158" y="2789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5" y="3525"/>
                    <a:pt x="3104" y="3157"/>
                  </a:cubicBezTo>
                  <a:cubicBezTo>
                    <a:pt x="3472" y="2789"/>
                    <a:pt x="3682" y="2368"/>
                    <a:pt x="3682" y="1842"/>
                  </a:cubicBezTo>
                  <a:cubicBezTo>
                    <a:pt x="3682" y="1368"/>
                    <a:pt x="3472" y="947"/>
                    <a:pt x="3104" y="579"/>
                  </a:cubicBezTo>
                  <a:cubicBezTo>
                    <a:pt x="2788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60"/>
            <p:cNvSpPr/>
            <p:nvPr/>
          </p:nvSpPr>
          <p:spPr>
            <a:xfrm>
              <a:off x="3451518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2"/>
                  </a:cubicBezTo>
                  <a:cubicBezTo>
                    <a:pt x="211" y="7155"/>
                    <a:pt x="316" y="7260"/>
                    <a:pt x="474" y="7260"/>
                  </a:cubicBezTo>
                  <a:cubicBezTo>
                    <a:pt x="1053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53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62" y="16939"/>
                    <a:pt x="4419" y="16834"/>
                    <a:pt x="4630" y="16676"/>
                  </a:cubicBezTo>
                  <a:cubicBezTo>
                    <a:pt x="4788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40" y="16466"/>
                    <a:pt x="5998" y="16623"/>
                  </a:cubicBezTo>
                  <a:cubicBezTo>
                    <a:pt x="6208" y="16834"/>
                    <a:pt x="6418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16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786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60"/>
            <p:cNvSpPr/>
            <p:nvPr/>
          </p:nvSpPr>
          <p:spPr>
            <a:xfrm>
              <a:off x="3514502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9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1" name="Google Shape;1031;p60"/>
            <p:cNvGrpSpPr/>
            <p:nvPr/>
          </p:nvGrpSpPr>
          <p:grpSpPr>
            <a:xfrm>
              <a:off x="2130813" y="2902124"/>
              <a:ext cx="1825530" cy="386493"/>
              <a:chOff x="2208538" y="3051149"/>
              <a:chExt cx="1825530" cy="386493"/>
            </a:xfrm>
          </p:grpSpPr>
          <p:sp>
            <p:nvSpPr>
              <p:cNvPr id="1032" name="Google Shape;1032;p60"/>
              <p:cNvSpPr/>
              <p:nvPr/>
            </p:nvSpPr>
            <p:spPr>
              <a:xfrm>
                <a:off x="2208538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10" y="1"/>
                    </a:moveTo>
                    <a:cubicBezTo>
                      <a:pt x="1579" y="1"/>
                      <a:pt x="1000" y="159"/>
                      <a:pt x="579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16" y="7997"/>
                    </a:cubicBezTo>
                    <a:cubicBezTo>
                      <a:pt x="421" y="8049"/>
                      <a:pt x="540" y="8076"/>
                      <a:pt x="658" y="8076"/>
                    </a:cubicBezTo>
                    <a:cubicBezTo>
                      <a:pt x="776" y="8076"/>
                      <a:pt x="895" y="8049"/>
                      <a:pt x="1000" y="7997"/>
                    </a:cubicBezTo>
                    <a:cubicBezTo>
                      <a:pt x="1210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36" y="2158"/>
                    </a:lnTo>
                    <a:lnTo>
                      <a:pt x="1736" y="15993"/>
                    </a:lnTo>
                    <a:cubicBezTo>
                      <a:pt x="1736" y="16571"/>
                      <a:pt x="2052" y="16887"/>
                      <a:pt x="2631" y="16887"/>
                    </a:cubicBezTo>
                    <a:cubicBezTo>
                      <a:pt x="3209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682" y="16887"/>
                      <a:pt x="5261" y="16887"/>
                    </a:cubicBezTo>
                    <a:cubicBezTo>
                      <a:pt x="5892" y="16887"/>
                      <a:pt x="6155" y="16571"/>
                      <a:pt x="6155" y="15993"/>
                    </a:cubicBezTo>
                    <a:lnTo>
                      <a:pt x="6155" y="2210"/>
                    </a:lnTo>
                    <a:lnTo>
                      <a:pt x="6576" y="2210"/>
                    </a:lnTo>
                    <a:lnTo>
                      <a:pt x="6576" y="7155"/>
                    </a:lnTo>
                    <a:cubicBezTo>
                      <a:pt x="6576" y="7471"/>
                      <a:pt x="6681" y="7681"/>
                      <a:pt x="6892" y="7839"/>
                    </a:cubicBezTo>
                    <a:cubicBezTo>
                      <a:pt x="7023" y="7918"/>
                      <a:pt x="7142" y="7957"/>
                      <a:pt x="7253" y="7957"/>
                    </a:cubicBezTo>
                    <a:cubicBezTo>
                      <a:pt x="7365" y="7957"/>
                      <a:pt x="7470" y="7918"/>
                      <a:pt x="7576" y="7839"/>
                    </a:cubicBezTo>
                    <a:cubicBezTo>
                      <a:pt x="7786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3" y="790"/>
                      <a:pt x="7365" y="474"/>
                    </a:cubicBezTo>
                    <a:cubicBezTo>
                      <a:pt x="6944" y="159"/>
                      <a:pt x="6418" y="1"/>
                      <a:pt x="5734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60"/>
              <p:cNvSpPr/>
              <p:nvPr/>
            </p:nvSpPr>
            <p:spPr>
              <a:xfrm>
                <a:off x="2246705" y="3051149"/>
                <a:ext cx="65866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3631" extrusionOk="0">
                    <a:moveTo>
                      <a:pt x="1789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158" y="895"/>
                      <a:pt x="1" y="1316"/>
                      <a:pt x="1" y="1842"/>
                    </a:cubicBezTo>
                    <a:cubicBezTo>
                      <a:pt x="1" y="2316"/>
                      <a:pt x="158" y="2736"/>
                      <a:pt x="527" y="3105"/>
                    </a:cubicBezTo>
                    <a:cubicBezTo>
                      <a:pt x="895" y="3473"/>
                      <a:pt x="1316" y="3631"/>
                      <a:pt x="1789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3" y="2736"/>
                      <a:pt x="3630" y="2316"/>
                      <a:pt x="3630" y="1790"/>
                    </a:cubicBezTo>
                    <a:cubicBezTo>
                      <a:pt x="3630" y="1316"/>
                      <a:pt x="3473" y="895"/>
                      <a:pt x="3104" y="527"/>
                    </a:cubicBezTo>
                    <a:cubicBezTo>
                      <a:pt x="2736" y="211"/>
                      <a:pt x="2315" y="1"/>
                      <a:pt x="1789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60"/>
              <p:cNvSpPr/>
              <p:nvPr/>
            </p:nvSpPr>
            <p:spPr>
              <a:xfrm>
                <a:off x="2544442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62" y="1"/>
                    </a:moveTo>
                    <a:cubicBezTo>
                      <a:pt x="1579" y="1"/>
                      <a:pt x="1052" y="159"/>
                      <a:pt x="632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69" y="7997"/>
                    </a:cubicBezTo>
                    <a:cubicBezTo>
                      <a:pt x="474" y="8049"/>
                      <a:pt x="579" y="8076"/>
                      <a:pt x="684" y="8076"/>
                    </a:cubicBezTo>
                    <a:cubicBezTo>
                      <a:pt x="789" y="8076"/>
                      <a:pt x="895" y="8049"/>
                      <a:pt x="1000" y="7997"/>
                    </a:cubicBezTo>
                    <a:cubicBezTo>
                      <a:pt x="1210" y="7892"/>
                      <a:pt x="1315" y="7681"/>
                      <a:pt x="1315" y="7471"/>
                    </a:cubicBezTo>
                    <a:lnTo>
                      <a:pt x="1315" y="2158"/>
                    </a:lnTo>
                    <a:lnTo>
                      <a:pt x="1736" y="2158"/>
                    </a:lnTo>
                    <a:lnTo>
                      <a:pt x="1736" y="15993"/>
                    </a:lnTo>
                    <a:lnTo>
                      <a:pt x="1789" y="15993"/>
                    </a:lnTo>
                    <a:cubicBezTo>
                      <a:pt x="1789" y="16571"/>
                      <a:pt x="2052" y="16887"/>
                      <a:pt x="2631" y="16887"/>
                    </a:cubicBezTo>
                    <a:cubicBezTo>
                      <a:pt x="3209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735" y="16887"/>
                      <a:pt x="5313" y="16887"/>
                    </a:cubicBezTo>
                    <a:cubicBezTo>
                      <a:pt x="5892" y="16887"/>
                      <a:pt x="6208" y="16571"/>
                      <a:pt x="6208" y="15993"/>
                    </a:cubicBezTo>
                    <a:lnTo>
                      <a:pt x="6208" y="2210"/>
                    </a:lnTo>
                    <a:lnTo>
                      <a:pt x="6629" y="2210"/>
                    </a:lnTo>
                    <a:lnTo>
                      <a:pt x="6629" y="7155"/>
                    </a:lnTo>
                    <a:cubicBezTo>
                      <a:pt x="6629" y="7471"/>
                      <a:pt x="6734" y="7681"/>
                      <a:pt x="6944" y="7839"/>
                    </a:cubicBezTo>
                    <a:cubicBezTo>
                      <a:pt x="7049" y="7918"/>
                      <a:pt x="7155" y="7957"/>
                      <a:pt x="7266" y="7957"/>
                    </a:cubicBezTo>
                    <a:cubicBezTo>
                      <a:pt x="7378" y="7957"/>
                      <a:pt x="7497" y="7918"/>
                      <a:pt x="7628" y="7839"/>
                    </a:cubicBezTo>
                    <a:cubicBezTo>
                      <a:pt x="7839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3" y="790"/>
                      <a:pt x="7365" y="474"/>
                    </a:cubicBezTo>
                    <a:cubicBezTo>
                      <a:pt x="6997" y="159"/>
                      <a:pt x="6471" y="1"/>
                      <a:pt x="5734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60"/>
              <p:cNvSpPr/>
              <p:nvPr/>
            </p:nvSpPr>
            <p:spPr>
              <a:xfrm>
                <a:off x="2582609" y="3051149"/>
                <a:ext cx="66810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631" extrusionOk="0">
                    <a:moveTo>
                      <a:pt x="1842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211" y="895"/>
                      <a:pt x="1" y="1316"/>
                      <a:pt x="1" y="1842"/>
                    </a:cubicBezTo>
                    <a:cubicBezTo>
                      <a:pt x="1" y="2316"/>
                      <a:pt x="158" y="2736"/>
                      <a:pt x="527" y="3105"/>
                    </a:cubicBezTo>
                    <a:cubicBezTo>
                      <a:pt x="895" y="3473"/>
                      <a:pt x="1316" y="3631"/>
                      <a:pt x="1842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2" y="2736"/>
                      <a:pt x="3683" y="2316"/>
                      <a:pt x="3683" y="1790"/>
                    </a:cubicBezTo>
                    <a:cubicBezTo>
                      <a:pt x="3683" y="1316"/>
                      <a:pt x="3472" y="895"/>
                      <a:pt x="3104" y="527"/>
                    </a:cubicBezTo>
                    <a:cubicBezTo>
                      <a:pt x="2789" y="211"/>
                      <a:pt x="2315" y="1"/>
                      <a:pt x="1842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60"/>
              <p:cNvSpPr/>
              <p:nvPr/>
            </p:nvSpPr>
            <p:spPr>
              <a:xfrm>
                <a:off x="2881289" y="3131312"/>
                <a:ext cx="144122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5" h="16887" extrusionOk="0">
                    <a:moveTo>
                      <a:pt x="2210" y="1"/>
                    </a:moveTo>
                    <a:cubicBezTo>
                      <a:pt x="1579" y="1"/>
                      <a:pt x="1000" y="159"/>
                      <a:pt x="580" y="422"/>
                    </a:cubicBezTo>
                    <a:cubicBezTo>
                      <a:pt x="211" y="737"/>
                      <a:pt x="1" y="1158"/>
                      <a:pt x="1" y="1737"/>
                    </a:cubicBezTo>
                    <a:lnTo>
                      <a:pt x="1" y="7471"/>
                    </a:lnTo>
                    <a:cubicBezTo>
                      <a:pt x="1" y="7734"/>
                      <a:pt x="106" y="7892"/>
                      <a:pt x="317" y="7997"/>
                    </a:cubicBezTo>
                    <a:cubicBezTo>
                      <a:pt x="422" y="8049"/>
                      <a:pt x="540" y="8076"/>
                      <a:pt x="658" y="8076"/>
                    </a:cubicBezTo>
                    <a:cubicBezTo>
                      <a:pt x="777" y="8076"/>
                      <a:pt x="895" y="8049"/>
                      <a:pt x="1000" y="7997"/>
                    </a:cubicBezTo>
                    <a:cubicBezTo>
                      <a:pt x="1211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37" y="2158"/>
                    </a:lnTo>
                    <a:lnTo>
                      <a:pt x="1737" y="15993"/>
                    </a:lnTo>
                    <a:cubicBezTo>
                      <a:pt x="1737" y="16571"/>
                      <a:pt x="2052" y="16887"/>
                      <a:pt x="2631" y="16887"/>
                    </a:cubicBezTo>
                    <a:cubicBezTo>
                      <a:pt x="3210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20" y="7892"/>
                    </a:lnTo>
                    <a:lnTo>
                      <a:pt x="4420" y="15993"/>
                    </a:lnTo>
                    <a:cubicBezTo>
                      <a:pt x="4420" y="16571"/>
                      <a:pt x="4683" y="16887"/>
                      <a:pt x="5261" y="16887"/>
                    </a:cubicBezTo>
                    <a:cubicBezTo>
                      <a:pt x="5893" y="16887"/>
                      <a:pt x="6156" y="16571"/>
                      <a:pt x="6156" y="15993"/>
                    </a:cubicBezTo>
                    <a:lnTo>
                      <a:pt x="6156" y="2210"/>
                    </a:lnTo>
                    <a:lnTo>
                      <a:pt x="6577" y="2210"/>
                    </a:lnTo>
                    <a:lnTo>
                      <a:pt x="6577" y="7155"/>
                    </a:lnTo>
                    <a:cubicBezTo>
                      <a:pt x="6577" y="7471"/>
                      <a:pt x="6682" y="7681"/>
                      <a:pt x="6892" y="7839"/>
                    </a:cubicBezTo>
                    <a:cubicBezTo>
                      <a:pt x="7024" y="7918"/>
                      <a:pt x="7142" y="7957"/>
                      <a:pt x="7254" y="7957"/>
                    </a:cubicBezTo>
                    <a:cubicBezTo>
                      <a:pt x="7366" y="7957"/>
                      <a:pt x="7471" y="7918"/>
                      <a:pt x="7576" y="7839"/>
                    </a:cubicBezTo>
                    <a:cubicBezTo>
                      <a:pt x="7786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4" y="790"/>
                      <a:pt x="7366" y="474"/>
                    </a:cubicBezTo>
                    <a:cubicBezTo>
                      <a:pt x="6945" y="159"/>
                      <a:pt x="6419" y="1"/>
                      <a:pt x="5735" y="1"/>
                    </a:cubicBezTo>
                    <a:close/>
                  </a:path>
                </a:pathLst>
              </a:custGeom>
              <a:solidFill>
                <a:srgbClr val="F28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60"/>
              <p:cNvSpPr/>
              <p:nvPr/>
            </p:nvSpPr>
            <p:spPr>
              <a:xfrm>
                <a:off x="2919475" y="3051149"/>
                <a:ext cx="65848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3631" extrusionOk="0">
                    <a:moveTo>
                      <a:pt x="1789" y="1"/>
                    </a:moveTo>
                    <a:cubicBezTo>
                      <a:pt x="1315" y="1"/>
                      <a:pt x="894" y="159"/>
                      <a:pt x="526" y="527"/>
                    </a:cubicBezTo>
                    <a:cubicBezTo>
                      <a:pt x="158" y="895"/>
                      <a:pt x="0" y="1316"/>
                      <a:pt x="0" y="1842"/>
                    </a:cubicBezTo>
                    <a:cubicBezTo>
                      <a:pt x="0" y="2316"/>
                      <a:pt x="158" y="2736"/>
                      <a:pt x="526" y="3105"/>
                    </a:cubicBezTo>
                    <a:cubicBezTo>
                      <a:pt x="894" y="3473"/>
                      <a:pt x="1315" y="3631"/>
                      <a:pt x="1789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2" y="2736"/>
                      <a:pt x="3630" y="2316"/>
                      <a:pt x="3630" y="1790"/>
                    </a:cubicBezTo>
                    <a:cubicBezTo>
                      <a:pt x="3630" y="1316"/>
                      <a:pt x="3472" y="895"/>
                      <a:pt x="3104" y="527"/>
                    </a:cubicBezTo>
                    <a:cubicBezTo>
                      <a:pt x="2736" y="211"/>
                      <a:pt x="2315" y="1"/>
                      <a:pt x="1789" y="1"/>
                    </a:cubicBezTo>
                    <a:close/>
                  </a:path>
                </a:pathLst>
              </a:custGeom>
              <a:solidFill>
                <a:srgbClr val="F28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60"/>
              <p:cNvSpPr/>
              <p:nvPr/>
            </p:nvSpPr>
            <p:spPr>
              <a:xfrm>
                <a:off x="3217194" y="3131312"/>
                <a:ext cx="144122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5" h="16887" extrusionOk="0">
                    <a:moveTo>
                      <a:pt x="2263" y="1"/>
                    </a:moveTo>
                    <a:cubicBezTo>
                      <a:pt x="1579" y="1"/>
                      <a:pt x="1053" y="159"/>
                      <a:pt x="632" y="422"/>
                    </a:cubicBezTo>
                    <a:cubicBezTo>
                      <a:pt x="211" y="737"/>
                      <a:pt x="1" y="1158"/>
                      <a:pt x="1" y="1737"/>
                    </a:cubicBezTo>
                    <a:lnTo>
                      <a:pt x="1" y="7471"/>
                    </a:lnTo>
                    <a:cubicBezTo>
                      <a:pt x="1" y="7734"/>
                      <a:pt x="106" y="7892"/>
                      <a:pt x="369" y="7997"/>
                    </a:cubicBezTo>
                    <a:cubicBezTo>
                      <a:pt x="474" y="8049"/>
                      <a:pt x="579" y="8076"/>
                      <a:pt x="685" y="8076"/>
                    </a:cubicBezTo>
                    <a:cubicBezTo>
                      <a:pt x="790" y="8076"/>
                      <a:pt x="895" y="8049"/>
                      <a:pt x="1000" y="7997"/>
                    </a:cubicBezTo>
                    <a:cubicBezTo>
                      <a:pt x="1211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89" y="2158"/>
                    </a:lnTo>
                    <a:lnTo>
                      <a:pt x="1789" y="15993"/>
                    </a:lnTo>
                    <a:cubicBezTo>
                      <a:pt x="1789" y="16571"/>
                      <a:pt x="2052" y="16887"/>
                      <a:pt x="2631" y="16887"/>
                    </a:cubicBezTo>
                    <a:cubicBezTo>
                      <a:pt x="3262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20" y="7892"/>
                    </a:lnTo>
                    <a:lnTo>
                      <a:pt x="4420" y="15993"/>
                    </a:lnTo>
                    <a:cubicBezTo>
                      <a:pt x="4420" y="16571"/>
                      <a:pt x="4735" y="16887"/>
                      <a:pt x="5314" y="16887"/>
                    </a:cubicBezTo>
                    <a:cubicBezTo>
                      <a:pt x="5893" y="16887"/>
                      <a:pt x="6208" y="16571"/>
                      <a:pt x="6208" y="15993"/>
                    </a:cubicBezTo>
                    <a:lnTo>
                      <a:pt x="6208" y="2210"/>
                    </a:lnTo>
                    <a:lnTo>
                      <a:pt x="6629" y="2210"/>
                    </a:lnTo>
                    <a:lnTo>
                      <a:pt x="6629" y="7155"/>
                    </a:lnTo>
                    <a:cubicBezTo>
                      <a:pt x="6629" y="7471"/>
                      <a:pt x="6734" y="7681"/>
                      <a:pt x="6945" y="7839"/>
                    </a:cubicBezTo>
                    <a:cubicBezTo>
                      <a:pt x="7050" y="7918"/>
                      <a:pt x="7155" y="7957"/>
                      <a:pt x="7267" y="7957"/>
                    </a:cubicBezTo>
                    <a:cubicBezTo>
                      <a:pt x="7379" y="7957"/>
                      <a:pt x="7497" y="7918"/>
                      <a:pt x="7629" y="7839"/>
                    </a:cubicBezTo>
                    <a:cubicBezTo>
                      <a:pt x="7839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86" y="790"/>
                      <a:pt x="7366" y="474"/>
                    </a:cubicBezTo>
                    <a:cubicBezTo>
                      <a:pt x="6997" y="159"/>
                      <a:pt x="6471" y="1"/>
                      <a:pt x="5787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60"/>
              <p:cNvSpPr/>
              <p:nvPr/>
            </p:nvSpPr>
            <p:spPr>
              <a:xfrm>
                <a:off x="3255379" y="3051149"/>
                <a:ext cx="66810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631" extrusionOk="0">
                    <a:moveTo>
                      <a:pt x="1841" y="1"/>
                    </a:moveTo>
                    <a:cubicBezTo>
                      <a:pt x="1315" y="1"/>
                      <a:pt x="894" y="159"/>
                      <a:pt x="526" y="527"/>
                    </a:cubicBezTo>
                    <a:cubicBezTo>
                      <a:pt x="210" y="895"/>
                      <a:pt x="0" y="1316"/>
                      <a:pt x="0" y="1842"/>
                    </a:cubicBezTo>
                    <a:cubicBezTo>
                      <a:pt x="0" y="2316"/>
                      <a:pt x="210" y="2736"/>
                      <a:pt x="526" y="3105"/>
                    </a:cubicBezTo>
                    <a:cubicBezTo>
                      <a:pt x="894" y="3473"/>
                      <a:pt x="1315" y="3631"/>
                      <a:pt x="1841" y="3631"/>
                    </a:cubicBezTo>
                    <a:cubicBezTo>
                      <a:pt x="2315" y="3631"/>
                      <a:pt x="2788" y="3473"/>
                      <a:pt x="3104" y="3105"/>
                    </a:cubicBezTo>
                    <a:cubicBezTo>
                      <a:pt x="3472" y="2736"/>
                      <a:pt x="3682" y="2316"/>
                      <a:pt x="3682" y="1790"/>
                    </a:cubicBezTo>
                    <a:cubicBezTo>
                      <a:pt x="3682" y="1316"/>
                      <a:pt x="3472" y="895"/>
                      <a:pt x="3104" y="527"/>
                    </a:cubicBezTo>
                    <a:cubicBezTo>
                      <a:pt x="2788" y="211"/>
                      <a:pt x="2315" y="1"/>
                      <a:pt x="1841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60"/>
              <p:cNvSpPr/>
              <p:nvPr/>
            </p:nvSpPr>
            <p:spPr>
              <a:xfrm>
                <a:off x="3554059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10" y="1"/>
                    </a:moveTo>
                    <a:cubicBezTo>
                      <a:pt x="1579" y="1"/>
                      <a:pt x="1000" y="159"/>
                      <a:pt x="632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16" y="7997"/>
                    </a:cubicBezTo>
                    <a:cubicBezTo>
                      <a:pt x="448" y="8049"/>
                      <a:pt x="566" y="8076"/>
                      <a:pt x="678" y="8076"/>
                    </a:cubicBezTo>
                    <a:cubicBezTo>
                      <a:pt x="789" y="8076"/>
                      <a:pt x="895" y="8049"/>
                      <a:pt x="1000" y="7997"/>
                    </a:cubicBezTo>
                    <a:cubicBezTo>
                      <a:pt x="1210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36" y="2158"/>
                    </a:lnTo>
                    <a:lnTo>
                      <a:pt x="1736" y="15993"/>
                    </a:lnTo>
                    <a:cubicBezTo>
                      <a:pt x="1736" y="16571"/>
                      <a:pt x="2052" y="16887"/>
                      <a:pt x="2631" y="16887"/>
                    </a:cubicBezTo>
                    <a:cubicBezTo>
                      <a:pt x="3209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682" y="16887"/>
                      <a:pt x="5313" y="16887"/>
                    </a:cubicBezTo>
                    <a:cubicBezTo>
                      <a:pt x="5892" y="16887"/>
                      <a:pt x="6155" y="16571"/>
                      <a:pt x="6155" y="15993"/>
                    </a:cubicBezTo>
                    <a:lnTo>
                      <a:pt x="6155" y="2210"/>
                    </a:lnTo>
                    <a:lnTo>
                      <a:pt x="6576" y="2210"/>
                    </a:lnTo>
                    <a:lnTo>
                      <a:pt x="6576" y="7155"/>
                    </a:lnTo>
                    <a:cubicBezTo>
                      <a:pt x="6576" y="7471"/>
                      <a:pt x="6681" y="7681"/>
                      <a:pt x="6944" y="7839"/>
                    </a:cubicBezTo>
                    <a:cubicBezTo>
                      <a:pt x="7049" y="7918"/>
                      <a:pt x="7155" y="7957"/>
                      <a:pt x="7260" y="7957"/>
                    </a:cubicBezTo>
                    <a:cubicBezTo>
                      <a:pt x="7365" y="7957"/>
                      <a:pt x="7470" y="7918"/>
                      <a:pt x="7575" y="7839"/>
                    </a:cubicBezTo>
                    <a:cubicBezTo>
                      <a:pt x="7839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3" y="790"/>
                      <a:pt x="7365" y="474"/>
                    </a:cubicBezTo>
                    <a:cubicBezTo>
                      <a:pt x="6944" y="159"/>
                      <a:pt x="6418" y="1"/>
                      <a:pt x="5734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60"/>
              <p:cNvSpPr/>
              <p:nvPr/>
            </p:nvSpPr>
            <p:spPr>
              <a:xfrm>
                <a:off x="3592227" y="3051149"/>
                <a:ext cx="65866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3631" extrusionOk="0">
                    <a:moveTo>
                      <a:pt x="1789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158" y="895"/>
                      <a:pt x="1" y="1316"/>
                      <a:pt x="1" y="1842"/>
                    </a:cubicBezTo>
                    <a:cubicBezTo>
                      <a:pt x="1" y="2316"/>
                      <a:pt x="158" y="2736"/>
                      <a:pt x="527" y="3105"/>
                    </a:cubicBezTo>
                    <a:cubicBezTo>
                      <a:pt x="895" y="3473"/>
                      <a:pt x="1316" y="3631"/>
                      <a:pt x="1789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3" y="2736"/>
                      <a:pt x="3630" y="2316"/>
                      <a:pt x="3630" y="1790"/>
                    </a:cubicBezTo>
                    <a:cubicBezTo>
                      <a:pt x="3630" y="1316"/>
                      <a:pt x="3473" y="895"/>
                      <a:pt x="3104" y="527"/>
                    </a:cubicBezTo>
                    <a:cubicBezTo>
                      <a:pt x="2736" y="211"/>
                      <a:pt x="2315" y="1"/>
                      <a:pt x="1789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60"/>
              <p:cNvSpPr/>
              <p:nvPr/>
            </p:nvSpPr>
            <p:spPr>
              <a:xfrm>
                <a:off x="3889964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62" y="1"/>
                    </a:moveTo>
                    <a:cubicBezTo>
                      <a:pt x="1578" y="1"/>
                      <a:pt x="1052" y="159"/>
                      <a:pt x="632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69" y="7997"/>
                    </a:cubicBezTo>
                    <a:cubicBezTo>
                      <a:pt x="474" y="8049"/>
                      <a:pt x="579" y="8076"/>
                      <a:pt x="684" y="8076"/>
                    </a:cubicBezTo>
                    <a:cubicBezTo>
                      <a:pt x="789" y="8076"/>
                      <a:pt x="895" y="8049"/>
                      <a:pt x="1000" y="7997"/>
                    </a:cubicBezTo>
                    <a:cubicBezTo>
                      <a:pt x="1210" y="7892"/>
                      <a:pt x="1315" y="7681"/>
                      <a:pt x="1315" y="7471"/>
                    </a:cubicBezTo>
                    <a:lnTo>
                      <a:pt x="1315" y="2158"/>
                    </a:lnTo>
                    <a:lnTo>
                      <a:pt x="1789" y="2158"/>
                    </a:lnTo>
                    <a:lnTo>
                      <a:pt x="1789" y="15993"/>
                    </a:lnTo>
                    <a:cubicBezTo>
                      <a:pt x="1789" y="16571"/>
                      <a:pt x="2052" y="16887"/>
                      <a:pt x="2631" y="16887"/>
                    </a:cubicBezTo>
                    <a:cubicBezTo>
                      <a:pt x="3262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735" y="16887"/>
                      <a:pt x="5313" y="16887"/>
                    </a:cubicBezTo>
                    <a:cubicBezTo>
                      <a:pt x="5892" y="16887"/>
                      <a:pt x="6208" y="16571"/>
                      <a:pt x="6208" y="15993"/>
                    </a:cubicBezTo>
                    <a:lnTo>
                      <a:pt x="6208" y="2210"/>
                    </a:lnTo>
                    <a:lnTo>
                      <a:pt x="6629" y="2210"/>
                    </a:lnTo>
                    <a:lnTo>
                      <a:pt x="6629" y="7155"/>
                    </a:lnTo>
                    <a:cubicBezTo>
                      <a:pt x="6629" y="7471"/>
                      <a:pt x="6734" y="7681"/>
                      <a:pt x="6944" y="7839"/>
                    </a:cubicBezTo>
                    <a:cubicBezTo>
                      <a:pt x="7049" y="7918"/>
                      <a:pt x="7155" y="7957"/>
                      <a:pt x="7266" y="7957"/>
                    </a:cubicBezTo>
                    <a:cubicBezTo>
                      <a:pt x="7378" y="7957"/>
                      <a:pt x="7497" y="7918"/>
                      <a:pt x="7628" y="7839"/>
                    </a:cubicBezTo>
                    <a:cubicBezTo>
                      <a:pt x="7838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86" y="790"/>
                      <a:pt x="7365" y="474"/>
                    </a:cubicBezTo>
                    <a:cubicBezTo>
                      <a:pt x="6997" y="159"/>
                      <a:pt x="6471" y="1"/>
                      <a:pt x="5787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60"/>
              <p:cNvSpPr/>
              <p:nvPr/>
            </p:nvSpPr>
            <p:spPr>
              <a:xfrm>
                <a:off x="3928131" y="3051149"/>
                <a:ext cx="66810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631" extrusionOk="0">
                    <a:moveTo>
                      <a:pt x="1842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211" y="895"/>
                      <a:pt x="1" y="1316"/>
                      <a:pt x="1" y="1842"/>
                    </a:cubicBezTo>
                    <a:cubicBezTo>
                      <a:pt x="1" y="2316"/>
                      <a:pt x="211" y="2736"/>
                      <a:pt x="527" y="3105"/>
                    </a:cubicBezTo>
                    <a:cubicBezTo>
                      <a:pt x="895" y="3473"/>
                      <a:pt x="1316" y="3631"/>
                      <a:pt x="1842" y="3631"/>
                    </a:cubicBezTo>
                    <a:cubicBezTo>
                      <a:pt x="2315" y="3631"/>
                      <a:pt x="2789" y="3473"/>
                      <a:pt x="3104" y="3105"/>
                    </a:cubicBezTo>
                    <a:cubicBezTo>
                      <a:pt x="3472" y="2736"/>
                      <a:pt x="3683" y="2316"/>
                      <a:pt x="3683" y="1790"/>
                    </a:cubicBezTo>
                    <a:cubicBezTo>
                      <a:pt x="3683" y="1316"/>
                      <a:pt x="3472" y="895"/>
                      <a:pt x="3104" y="527"/>
                    </a:cubicBezTo>
                    <a:cubicBezTo>
                      <a:pt x="2789" y="211"/>
                      <a:pt x="2315" y="1"/>
                      <a:pt x="1842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4" name="Google Shape;1044;p60"/>
            <p:cNvSpPr/>
            <p:nvPr/>
          </p:nvSpPr>
          <p:spPr>
            <a:xfrm>
              <a:off x="3787423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1"/>
                    <a:pt x="1737" y="1947"/>
                  </a:cubicBezTo>
                  <a:lnTo>
                    <a:pt x="106" y="6418"/>
                  </a:lnTo>
                  <a:cubicBezTo>
                    <a:pt x="1" y="6471"/>
                    <a:pt x="53" y="6681"/>
                    <a:pt x="106" y="6892"/>
                  </a:cubicBezTo>
                  <a:cubicBezTo>
                    <a:pt x="211" y="7155"/>
                    <a:pt x="369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68" y="10469"/>
                    <a:pt x="1421" y="10521"/>
                    <a:pt x="1526" y="10521"/>
                  </a:cubicBezTo>
                  <a:lnTo>
                    <a:pt x="3157" y="10521"/>
                  </a:lnTo>
                  <a:lnTo>
                    <a:pt x="3157" y="16045"/>
                  </a:lnTo>
                  <a:cubicBezTo>
                    <a:pt x="3157" y="16308"/>
                    <a:pt x="3209" y="16466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6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5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0" y="16466"/>
                    <a:pt x="7576" y="16255"/>
                    <a:pt x="7576" y="15992"/>
                  </a:cubicBezTo>
                  <a:lnTo>
                    <a:pt x="7576" y="10521"/>
                  </a:lnTo>
                  <a:lnTo>
                    <a:pt x="9206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1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60"/>
            <p:cNvSpPr/>
            <p:nvPr/>
          </p:nvSpPr>
          <p:spPr>
            <a:xfrm>
              <a:off x="3850406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211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6" name="Google Shape;1046;p60"/>
          <p:cNvSpPr txBox="1"/>
          <p:nvPr/>
        </p:nvSpPr>
        <p:spPr>
          <a:xfrm>
            <a:off x="423925" y="2143975"/>
            <a:ext cx="2058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Hospitalizados 3%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61"/>
          <p:cNvSpPr/>
          <p:nvPr/>
        </p:nvSpPr>
        <p:spPr>
          <a:xfrm>
            <a:off x="990038" y="797219"/>
            <a:ext cx="7163925" cy="1189978"/>
          </a:xfrm>
          <a:custGeom>
            <a:avLst/>
            <a:gdLst/>
            <a:ahLst/>
            <a:cxnLst/>
            <a:rect l="l" t="t" r="r" b="b"/>
            <a:pathLst>
              <a:path w="73720" h="62746" extrusionOk="0">
                <a:moveTo>
                  <a:pt x="401" y="1869"/>
                </a:moveTo>
                <a:cubicBezTo>
                  <a:pt x="401" y="18481"/>
                  <a:pt x="1" y="43532"/>
                  <a:pt x="1435" y="60077"/>
                </a:cubicBezTo>
                <a:cubicBezTo>
                  <a:pt x="1669" y="62746"/>
                  <a:pt x="38962" y="61745"/>
                  <a:pt x="48635" y="61745"/>
                </a:cubicBezTo>
                <a:cubicBezTo>
                  <a:pt x="65181" y="61745"/>
                  <a:pt x="72819" y="61045"/>
                  <a:pt x="72886" y="58176"/>
                </a:cubicBezTo>
                <a:cubicBezTo>
                  <a:pt x="73086" y="46201"/>
                  <a:pt x="73720" y="15145"/>
                  <a:pt x="72286" y="3236"/>
                </a:cubicBezTo>
                <a:cubicBezTo>
                  <a:pt x="71985" y="635"/>
                  <a:pt x="53872" y="635"/>
                  <a:pt x="36126" y="835"/>
                </a:cubicBezTo>
                <a:cubicBezTo>
                  <a:pt x="22050" y="968"/>
                  <a:pt x="13777" y="1"/>
                  <a:pt x="401" y="1869"/>
                </a:cubicBezTo>
                <a:close/>
              </a:path>
            </a:pathLst>
          </a:cu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61"/>
          <p:cNvSpPr/>
          <p:nvPr/>
        </p:nvSpPr>
        <p:spPr>
          <a:xfrm>
            <a:off x="1703002" y="470075"/>
            <a:ext cx="5729040" cy="464659"/>
          </a:xfrm>
          <a:custGeom>
            <a:avLst/>
            <a:gdLst/>
            <a:ahLst/>
            <a:cxnLst/>
            <a:rect l="l" t="t" r="r" b="b"/>
            <a:pathLst>
              <a:path w="79825" h="16113" extrusionOk="0">
                <a:moveTo>
                  <a:pt x="79824" y="8573"/>
                </a:moveTo>
                <a:cubicBezTo>
                  <a:pt x="79824" y="12710"/>
                  <a:pt x="75888" y="16112"/>
                  <a:pt x="71018" y="16112"/>
                </a:cubicBezTo>
                <a:lnTo>
                  <a:pt x="8807" y="16112"/>
                </a:lnTo>
                <a:cubicBezTo>
                  <a:pt x="3937" y="16112"/>
                  <a:pt x="1" y="12710"/>
                  <a:pt x="1" y="8573"/>
                </a:cubicBezTo>
                <a:lnTo>
                  <a:pt x="1" y="7539"/>
                </a:lnTo>
                <a:cubicBezTo>
                  <a:pt x="1" y="3370"/>
                  <a:pt x="3937" y="1"/>
                  <a:pt x="8807" y="1"/>
                </a:cubicBezTo>
                <a:lnTo>
                  <a:pt x="71018" y="1"/>
                </a:lnTo>
                <a:cubicBezTo>
                  <a:pt x="75888" y="1"/>
                  <a:pt x="79824" y="3370"/>
                  <a:pt x="79824" y="7539"/>
                </a:cubicBezTo>
                <a:close/>
              </a:path>
            </a:pathLst>
          </a:custGeom>
          <a:solidFill>
            <a:srgbClr val="5EB2F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3" name="Google Shape;1053;p61"/>
          <p:cNvGrpSpPr/>
          <p:nvPr/>
        </p:nvGrpSpPr>
        <p:grpSpPr>
          <a:xfrm>
            <a:off x="5883062" y="2854875"/>
            <a:ext cx="2803734" cy="652945"/>
            <a:chOff x="5163850" y="2442176"/>
            <a:chExt cx="3219722" cy="846442"/>
          </a:xfrm>
        </p:grpSpPr>
        <p:sp>
          <p:nvSpPr>
            <p:cNvPr id="1054" name="Google Shape;1054;p61"/>
            <p:cNvSpPr/>
            <p:nvPr/>
          </p:nvSpPr>
          <p:spPr>
            <a:xfrm>
              <a:off x="5187705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59" y="7891"/>
                    <a:pt x="369" y="7997"/>
                  </a:cubicBezTo>
                  <a:cubicBezTo>
                    <a:pt x="474" y="8049"/>
                    <a:pt x="580" y="8076"/>
                    <a:pt x="691" y="8076"/>
                  </a:cubicBezTo>
                  <a:cubicBezTo>
                    <a:pt x="803" y="8076"/>
                    <a:pt x="921" y="8049"/>
                    <a:pt x="1053" y="7997"/>
                  </a:cubicBezTo>
                  <a:cubicBezTo>
                    <a:pt x="1263" y="7891"/>
                    <a:pt x="1369" y="7681"/>
                    <a:pt x="1369" y="7471"/>
                  </a:cubicBezTo>
                  <a:lnTo>
                    <a:pt x="1369" y="2157"/>
                  </a:lnTo>
                  <a:lnTo>
                    <a:pt x="1789" y="2157"/>
                  </a:lnTo>
                  <a:lnTo>
                    <a:pt x="1789" y="15993"/>
                  </a:lnTo>
                  <a:cubicBezTo>
                    <a:pt x="1789" y="16571"/>
                    <a:pt x="2105" y="16887"/>
                    <a:pt x="2684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72" y="7891"/>
                  </a:lnTo>
                  <a:lnTo>
                    <a:pt x="4472" y="15993"/>
                  </a:lnTo>
                  <a:cubicBezTo>
                    <a:pt x="4472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68" y="7957"/>
                    <a:pt x="7287" y="7957"/>
                  </a:cubicBezTo>
                  <a:cubicBezTo>
                    <a:pt x="7405" y="7957"/>
                    <a:pt x="7523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6" y="474"/>
                  </a:cubicBezTo>
                  <a:cubicBezTo>
                    <a:pt x="6997" y="158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61"/>
            <p:cNvSpPr/>
            <p:nvPr/>
          </p:nvSpPr>
          <p:spPr>
            <a:xfrm>
              <a:off x="5226833" y="2902126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5"/>
                    <a:pt x="3630" y="1789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61"/>
            <p:cNvSpPr/>
            <p:nvPr/>
          </p:nvSpPr>
          <p:spPr>
            <a:xfrm>
              <a:off x="5163850" y="2522339"/>
              <a:ext cx="191831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7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1"/>
                  </a:cubicBezTo>
                  <a:cubicBezTo>
                    <a:pt x="159" y="7154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5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7" y="7154"/>
                    <a:pt x="10469" y="6891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61"/>
            <p:cNvSpPr/>
            <p:nvPr/>
          </p:nvSpPr>
          <p:spPr>
            <a:xfrm>
              <a:off x="5225890" y="2442176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0" y="895"/>
                    <a:pt x="0" y="1368"/>
                    <a:pt x="0" y="1842"/>
                  </a:cubicBezTo>
                  <a:cubicBezTo>
                    <a:pt x="0" y="2368"/>
                    <a:pt x="210" y="2788"/>
                    <a:pt x="579" y="3157"/>
                  </a:cubicBezTo>
                  <a:cubicBezTo>
                    <a:pt x="894" y="3472"/>
                    <a:pt x="1368" y="3683"/>
                    <a:pt x="1841" y="3683"/>
                  </a:cubicBezTo>
                  <a:cubicBezTo>
                    <a:pt x="2367" y="3683"/>
                    <a:pt x="2788" y="3525"/>
                    <a:pt x="3156" y="3157"/>
                  </a:cubicBezTo>
                  <a:cubicBezTo>
                    <a:pt x="3472" y="2788"/>
                    <a:pt x="3682" y="2368"/>
                    <a:pt x="3682" y="1842"/>
                  </a:cubicBezTo>
                  <a:cubicBezTo>
                    <a:pt x="3682" y="1368"/>
                    <a:pt x="3525" y="947"/>
                    <a:pt x="3156" y="579"/>
                  </a:cubicBezTo>
                  <a:cubicBezTo>
                    <a:pt x="2788" y="211"/>
                    <a:pt x="2367" y="0"/>
                    <a:pt x="184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61"/>
            <p:cNvSpPr/>
            <p:nvPr/>
          </p:nvSpPr>
          <p:spPr>
            <a:xfrm>
              <a:off x="5524570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6" y="2157"/>
                  </a:lnTo>
                  <a:lnTo>
                    <a:pt x="1736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4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97" y="158"/>
                    <a:pt x="6471" y="1"/>
                    <a:pt x="5734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61"/>
            <p:cNvSpPr/>
            <p:nvPr/>
          </p:nvSpPr>
          <p:spPr>
            <a:xfrm>
              <a:off x="5562737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83" y="2315"/>
                    <a:pt x="3683" y="1789"/>
                  </a:cubicBezTo>
                  <a:cubicBezTo>
                    <a:pt x="3683" y="1316"/>
                    <a:pt x="3473" y="895"/>
                    <a:pt x="3104" y="527"/>
                  </a:cubicBezTo>
                  <a:cubicBezTo>
                    <a:pt x="2789" y="159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61"/>
            <p:cNvSpPr/>
            <p:nvPr/>
          </p:nvSpPr>
          <p:spPr>
            <a:xfrm>
              <a:off x="5499754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1"/>
                  </a:cubicBezTo>
                  <a:cubicBezTo>
                    <a:pt x="211" y="7154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5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2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0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61"/>
            <p:cNvSpPr/>
            <p:nvPr/>
          </p:nvSpPr>
          <p:spPr>
            <a:xfrm>
              <a:off x="5562737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8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61"/>
            <p:cNvSpPr/>
            <p:nvPr/>
          </p:nvSpPr>
          <p:spPr>
            <a:xfrm>
              <a:off x="5861418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580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17" y="7997"/>
                  </a:cubicBezTo>
                  <a:cubicBezTo>
                    <a:pt x="422" y="8049"/>
                    <a:pt x="540" y="8076"/>
                    <a:pt x="659" y="8076"/>
                  </a:cubicBezTo>
                  <a:cubicBezTo>
                    <a:pt x="777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7" y="2157"/>
                  </a:lnTo>
                  <a:lnTo>
                    <a:pt x="1737" y="15993"/>
                  </a:lnTo>
                  <a:cubicBezTo>
                    <a:pt x="1737" y="16571"/>
                    <a:pt x="2053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683" y="16887"/>
                    <a:pt x="5261" y="16887"/>
                  </a:cubicBezTo>
                  <a:cubicBezTo>
                    <a:pt x="5893" y="16887"/>
                    <a:pt x="6156" y="16571"/>
                    <a:pt x="6156" y="15993"/>
                  </a:cubicBezTo>
                  <a:lnTo>
                    <a:pt x="6156" y="2157"/>
                  </a:lnTo>
                  <a:lnTo>
                    <a:pt x="6577" y="2157"/>
                  </a:lnTo>
                  <a:lnTo>
                    <a:pt x="6577" y="7155"/>
                  </a:lnTo>
                  <a:cubicBezTo>
                    <a:pt x="6577" y="7471"/>
                    <a:pt x="6682" y="7681"/>
                    <a:pt x="6892" y="7839"/>
                  </a:cubicBezTo>
                  <a:cubicBezTo>
                    <a:pt x="7024" y="7918"/>
                    <a:pt x="7142" y="7957"/>
                    <a:pt x="7254" y="7957"/>
                  </a:cubicBezTo>
                  <a:cubicBezTo>
                    <a:pt x="7366" y="7957"/>
                    <a:pt x="7471" y="7918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45" y="158"/>
                    <a:pt x="6419" y="1"/>
                    <a:pt x="5735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61"/>
            <p:cNvSpPr/>
            <p:nvPr/>
          </p:nvSpPr>
          <p:spPr>
            <a:xfrm>
              <a:off x="5899603" y="2902126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789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789"/>
                  </a:cubicBezTo>
                  <a:cubicBezTo>
                    <a:pt x="0" y="2315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5"/>
                    <a:pt x="3630" y="1789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61"/>
            <p:cNvSpPr/>
            <p:nvPr/>
          </p:nvSpPr>
          <p:spPr>
            <a:xfrm>
              <a:off x="5836620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0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1"/>
                  </a:cubicBezTo>
                  <a:cubicBezTo>
                    <a:pt x="211" y="7154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09" y="2052"/>
                    <a:pt x="3314" y="2052"/>
                  </a:cubicBezTo>
                  <a:cubicBezTo>
                    <a:pt x="3420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8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5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5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6" y="6786"/>
                  </a:lnTo>
                  <a:cubicBezTo>
                    <a:pt x="9311" y="7102"/>
                    <a:pt x="9627" y="7260"/>
                    <a:pt x="10153" y="7260"/>
                  </a:cubicBezTo>
                  <a:cubicBezTo>
                    <a:pt x="10311" y="7260"/>
                    <a:pt x="10416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61"/>
            <p:cNvSpPr/>
            <p:nvPr/>
          </p:nvSpPr>
          <p:spPr>
            <a:xfrm>
              <a:off x="5898642" y="2442176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2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1" y="895"/>
                    <a:pt x="1" y="1368"/>
                    <a:pt x="1" y="1842"/>
                  </a:cubicBezTo>
                  <a:cubicBezTo>
                    <a:pt x="1" y="2368"/>
                    <a:pt x="211" y="2788"/>
                    <a:pt x="579" y="3157"/>
                  </a:cubicBezTo>
                  <a:cubicBezTo>
                    <a:pt x="895" y="3472"/>
                    <a:pt x="1368" y="3683"/>
                    <a:pt x="1842" y="3683"/>
                  </a:cubicBezTo>
                  <a:cubicBezTo>
                    <a:pt x="2368" y="3683"/>
                    <a:pt x="2789" y="3525"/>
                    <a:pt x="3157" y="3157"/>
                  </a:cubicBezTo>
                  <a:cubicBezTo>
                    <a:pt x="3472" y="2788"/>
                    <a:pt x="3683" y="2368"/>
                    <a:pt x="3683" y="1842"/>
                  </a:cubicBezTo>
                  <a:cubicBezTo>
                    <a:pt x="3683" y="1368"/>
                    <a:pt x="3472" y="947"/>
                    <a:pt x="3157" y="579"/>
                  </a:cubicBezTo>
                  <a:cubicBezTo>
                    <a:pt x="2789" y="211"/>
                    <a:pt x="2368" y="0"/>
                    <a:pt x="1842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61"/>
            <p:cNvSpPr/>
            <p:nvPr/>
          </p:nvSpPr>
          <p:spPr>
            <a:xfrm>
              <a:off x="6197322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69" y="7997"/>
                  </a:cubicBezTo>
                  <a:cubicBezTo>
                    <a:pt x="474" y="8049"/>
                    <a:pt x="580" y="8076"/>
                    <a:pt x="685" y="8076"/>
                  </a:cubicBezTo>
                  <a:cubicBezTo>
                    <a:pt x="790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7" y="2157"/>
                  </a:lnTo>
                  <a:lnTo>
                    <a:pt x="1737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55" y="7957"/>
                    <a:pt x="7267" y="7957"/>
                  </a:cubicBezTo>
                  <a:cubicBezTo>
                    <a:pt x="7379" y="7957"/>
                    <a:pt x="7497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97" y="158"/>
                    <a:pt x="6471" y="1"/>
                    <a:pt x="5735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61"/>
            <p:cNvSpPr/>
            <p:nvPr/>
          </p:nvSpPr>
          <p:spPr>
            <a:xfrm>
              <a:off x="6235507" y="2902126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841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789"/>
                  </a:cubicBezTo>
                  <a:cubicBezTo>
                    <a:pt x="0" y="2315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841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5"/>
                    <a:pt x="3630" y="1789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88" y="159"/>
                    <a:pt x="2315" y="1"/>
                    <a:pt x="1841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61"/>
            <p:cNvSpPr/>
            <p:nvPr/>
          </p:nvSpPr>
          <p:spPr>
            <a:xfrm>
              <a:off x="6172524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0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53" y="6681"/>
                    <a:pt x="105" y="6891"/>
                  </a:cubicBezTo>
                  <a:cubicBezTo>
                    <a:pt x="211" y="7154"/>
                    <a:pt x="316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14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15" y="10469"/>
                    <a:pt x="1420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5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5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15"/>
                  </a:lnTo>
                  <a:cubicBezTo>
                    <a:pt x="7102" y="2315"/>
                    <a:pt x="7049" y="2262"/>
                    <a:pt x="7049" y="2262"/>
                  </a:cubicBezTo>
                  <a:cubicBezTo>
                    <a:pt x="7049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9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0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61"/>
            <p:cNvSpPr/>
            <p:nvPr/>
          </p:nvSpPr>
          <p:spPr>
            <a:xfrm>
              <a:off x="6235507" y="2442176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895"/>
                    <a:pt x="0" y="1368"/>
                    <a:pt x="0" y="1842"/>
                  </a:cubicBezTo>
                  <a:cubicBezTo>
                    <a:pt x="0" y="2368"/>
                    <a:pt x="158" y="2788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61"/>
            <p:cNvSpPr/>
            <p:nvPr/>
          </p:nvSpPr>
          <p:spPr>
            <a:xfrm>
              <a:off x="6534188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579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16" y="7997"/>
                  </a:cubicBezTo>
                  <a:cubicBezTo>
                    <a:pt x="421" y="8049"/>
                    <a:pt x="540" y="8076"/>
                    <a:pt x="658" y="8076"/>
                  </a:cubicBezTo>
                  <a:cubicBezTo>
                    <a:pt x="776" y="8076"/>
                    <a:pt x="895" y="8049"/>
                    <a:pt x="1000" y="7997"/>
                  </a:cubicBezTo>
                  <a:cubicBezTo>
                    <a:pt x="1210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6" y="2157"/>
                  </a:lnTo>
                  <a:lnTo>
                    <a:pt x="1736" y="15993"/>
                  </a:lnTo>
                  <a:cubicBezTo>
                    <a:pt x="1736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682" y="16887"/>
                    <a:pt x="5261" y="16887"/>
                  </a:cubicBezTo>
                  <a:cubicBezTo>
                    <a:pt x="5892" y="16887"/>
                    <a:pt x="6155" y="16571"/>
                    <a:pt x="6155" y="15993"/>
                  </a:cubicBezTo>
                  <a:lnTo>
                    <a:pt x="6155" y="2157"/>
                  </a:lnTo>
                  <a:lnTo>
                    <a:pt x="6576" y="2157"/>
                  </a:lnTo>
                  <a:lnTo>
                    <a:pt x="6576" y="7155"/>
                  </a:lnTo>
                  <a:cubicBezTo>
                    <a:pt x="6576" y="7471"/>
                    <a:pt x="6681" y="7681"/>
                    <a:pt x="6892" y="7839"/>
                  </a:cubicBezTo>
                  <a:cubicBezTo>
                    <a:pt x="7023" y="7918"/>
                    <a:pt x="7142" y="7957"/>
                    <a:pt x="7253" y="7957"/>
                  </a:cubicBezTo>
                  <a:cubicBezTo>
                    <a:pt x="7365" y="7957"/>
                    <a:pt x="7470" y="7918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44" y="158"/>
                    <a:pt x="6418" y="1"/>
                    <a:pt x="5734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61"/>
            <p:cNvSpPr/>
            <p:nvPr/>
          </p:nvSpPr>
          <p:spPr>
            <a:xfrm>
              <a:off x="6572355" y="2902126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5"/>
                    <a:pt x="3630" y="1789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61"/>
            <p:cNvSpPr/>
            <p:nvPr/>
          </p:nvSpPr>
          <p:spPr>
            <a:xfrm>
              <a:off x="6509372" y="2522339"/>
              <a:ext cx="191830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1"/>
                  </a:cubicBezTo>
                  <a:cubicBezTo>
                    <a:pt x="159" y="7154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5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6" y="7154"/>
                    <a:pt x="10469" y="6891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61"/>
            <p:cNvSpPr/>
            <p:nvPr/>
          </p:nvSpPr>
          <p:spPr>
            <a:xfrm>
              <a:off x="6572355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8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61"/>
            <p:cNvSpPr/>
            <p:nvPr/>
          </p:nvSpPr>
          <p:spPr>
            <a:xfrm>
              <a:off x="6870092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9" y="1"/>
                    <a:pt x="1052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5" y="7681"/>
                    <a:pt x="1315" y="7471"/>
                  </a:cubicBezTo>
                  <a:lnTo>
                    <a:pt x="1315" y="2157"/>
                  </a:lnTo>
                  <a:lnTo>
                    <a:pt x="1736" y="2157"/>
                  </a:lnTo>
                  <a:lnTo>
                    <a:pt x="1736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3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97" y="158"/>
                    <a:pt x="6471" y="1"/>
                    <a:pt x="5734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61"/>
            <p:cNvSpPr/>
            <p:nvPr/>
          </p:nvSpPr>
          <p:spPr>
            <a:xfrm>
              <a:off x="6908259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211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83" y="2315"/>
                    <a:pt x="3683" y="1789"/>
                  </a:cubicBezTo>
                  <a:cubicBezTo>
                    <a:pt x="3683" y="1316"/>
                    <a:pt x="3472" y="895"/>
                    <a:pt x="3104" y="527"/>
                  </a:cubicBezTo>
                  <a:cubicBezTo>
                    <a:pt x="2789" y="159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61"/>
            <p:cNvSpPr/>
            <p:nvPr/>
          </p:nvSpPr>
          <p:spPr>
            <a:xfrm>
              <a:off x="6845276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1"/>
                  </a:cubicBezTo>
                  <a:cubicBezTo>
                    <a:pt x="211" y="7154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5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0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61"/>
            <p:cNvSpPr/>
            <p:nvPr/>
          </p:nvSpPr>
          <p:spPr>
            <a:xfrm>
              <a:off x="6908259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89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61"/>
            <p:cNvSpPr/>
            <p:nvPr/>
          </p:nvSpPr>
          <p:spPr>
            <a:xfrm>
              <a:off x="7206939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580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17" y="7997"/>
                  </a:cubicBezTo>
                  <a:cubicBezTo>
                    <a:pt x="422" y="8049"/>
                    <a:pt x="540" y="8076"/>
                    <a:pt x="658" y="8076"/>
                  </a:cubicBezTo>
                  <a:cubicBezTo>
                    <a:pt x="777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7" y="2157"/>
                  </a:lnTo>
                  <a:lnTo>
                    <a:pt x="1737" y="15993"/>
                  </a:lnTo>
                  <a:cubicBezTo>
                    <a:pt x="1737" y="16571"/>
                    <a:pt x="2052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683" y="16887"/>
                    <a:pt x="5261" y="16887"/>
                  </a:cubicBezTo>
                  <a:cubicBezTo>
                    <a:pt x="5893" y="16887"/>
                    <a:pt x="6156" y="16571"/>
                    <a:pt x="6156" y="15993"/>
                  </a:cubicBezTo>
                  <a:lnTo>
                    <a:pt x="6156" y="2157"/>
                  </a:lnTo>
                  <a:lnTo>
                    <a:pt x="6577" y="2157"/>
                  </a:lnTo>
                  <a:lnTo>
                    <a:pt x="6577" y="7155"/>
                  </a:lnTo>
                  <a:cubicBezTo>
                    <a:pt x="6577" y="7471"/>
                    <a:pt x="6682" y="7681"/>
                    <a:pt x="6892" y="7839"/>
                  </a:cubicBezTo>
                  <a:cubicBezTo>
                    <a:pt x="7036" y="7896"/>
                    <a:pt x="7165" y="7938"/>
                    <a:pt x="7286" y="7938"/>
                  </a:cubicBezTo>
                  <a:cubicBezTo>
                    <a:pt x="7386" y="7938"/>
                    <a:pt x="7481" y="7910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45" y="158"/>
                    <a:pt x="6419" y="1"/>
                    <a:pt x="5735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61"/>
            <p:cNvSpPr/>
            <p:nvPr/>
          </p:nvSpPr>
          <p:spPr>
            <a:xfrm>
              <a:off x="7245125" y="2902126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789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789"/>
                  </a:cubicBezTo>
                  <a:cubicBezTo>
                    <a:pt x="0" y="2315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5"/>
                    <a:pt x="3630" y="1789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61"/>
            <p:cNvSpPr/>
            <p:nvPr/>
          </p:nvSpPr>
          <p:spPr>
            <a:xfrm>
              <a:off x="7182142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0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1"/>
                  </a:cubicBezTo>
                  <a:cubicBezTo>
                    <a:pt x="211" y="7154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6" y="2210"/>
                  </a:lnTo>
                  <a:cubicBezTo>
                    <a:pt x="3156" y="2104"/>
                    <a:pt x="3209" y="2052"/>
                    <a:pt x="3314" y="2052"/>
                  </a:cubicBezTo>
                  <a:cubicBezTo>
                    <a:pt x="3419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7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5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5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7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15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7" y="2104"/>
                    <a:pt x="7417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16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61"/>
            <p:cNvSpPr/>
            <p:nvPr/>
          </p:nvSpPr>
          <p:spPr>
            <a:xfrm>
              <a:off x="7245125" y="2442176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789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895"/>
                    <a:pt x="0" y="1368"/>
                    <a:pt x="0" y="1842"/>
                  </a:cubicBezTo>
                  <a:cubicBezTo>
                    <a:pt x="0" y="2368"/>
                    <a:pt x="158" y="2788"/>
                    <a:pt x="526" y="3157"/>
                  </a:cubicBezTo>
                  <a:cubicBezTo>
                    <a:pt x="894" y="3472"/>
                    <a:pt x="1315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61"/>
            <p:cNvSpPr/>
            <p:nvPr/>
          </p:nvSpPr>
          <p:spPr>
            <a:xfrm>
              <a:off x="7542844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5" y="8076"/>
                  </a:cubicBezTo>
                  <a:cubicBezTo>
                    <a:pt x="790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89" y="2157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55" y="7957"/>
                    <a:pt x="7267" y="7957"/>
                  </a:cubicBezTo>
                  <a:cubicBezTo>
                    <a:pt x="7379" y="7957"/>
                    <a:pt x="7497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6" y="474"/>
                  </a:cubicBezTo>
                  <a:cubicBezTo>
                    <a:pt x="6997" y="158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61"/>
            <p:cNvSpPr/>
            <p:nvPr/>
          </p:nvSpPr>
          <p:spPr>
            <a:xfrm>
              <a:off x="7581029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1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210" y="895"/>
                    <a:pt x="0" y="1316"/>
                    <a:pt x="0" y="1789"/>
                  </a:cubicBezTo>
                  <a:cubicBezTo>
                    <a:pt x="0" y="2315"/>
                    <a:pt x="210" y="2736"/>
                    <a:pt x="526" y="3105"/>
                  </a:cubicBezTo>
                  <a:cubicBezTo>
                    <a:pt x="894" y="3473"/>
                    <a:pt x="1315" y="3631"/>
                    <a:pt x="1841" y="3631"/>
                  </a:cubicBezTo>
                  <a:cubicBezTo>
                    <a:pt x="2315" y="3631"/>
                    <a:pt x="2788" y="3473"/>
                    <a:pt x="3104" y="3105"/>
                  </a:cubicBezTo>
                  <a:cubicBezTo>
                    <a:pt x="3472" y="2736"/>
                    <a:pt x="3682" y="2315"/>
                    <a:pt x="3682" y="1789"/>
                  </a:cubicBezTo>
                  <a:cubicBezTo>
                    <a:pt x="3682" y="1316"/>
                    <a:pt x="3472" y="895"/>
                    <a:pt x="3104" y="527"/>
                  </a:cubicBezTo>
                  <a:cubicBezTo>
                    <a:pt x="2788" y="159"/>
                    <a:pt x="2315" y="1"/>
                    <a:pt x="1841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61"/>
            <p:cNvSpPr/>
            <p:nvPr/>
          </p:nvSpPr>
          <p:spPr>
            <a:xfrm>
              <a:off x="7518046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0"/>
                    <a:pt x="1736" y="1947"/>
                  </a:cubicBezTo>
                  <a:lnTo>
                    <a:pt x="105" y="6418"/>
                  </a:lnTo>
                  <a:cubicBezTo>
                    <a:pt x="0" y="6471"/>
                    <a:pt x="53" y="6681"/>
                    <a:pt x="105" y="6891"/>
                  </a:cubicBezTo>
                  <a:cubicBezTo>
                    <a:pt x="211" y="7154"/>
                    <a:pt x="368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68" y="10469"/>
                    <a:pt x="1420" y="10521"/>
                    <a:pt x="1526" y="10521"/>
                  </a:cubicBezTo>
                  <a:lnTo>
                    <a:pt x="3156" y="10521"/>
                  </a:lnTo>
                  <a:lnTo>
                    <a:pt x="3156" y="16045"/>
                  </a:lnTo>
                  <a:cubicBezTo>
                    <a:pt x="3156" y="16308"/>
                    <a:pt x="3209" y="16465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5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7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5"/>
                    <a:pt x="7575" y="16255"/>
                    <a:pt x="7575" y="15992"/>
                  </a:cubicBezTo>
                  <a:lnTo>
                    <a:pt x="7575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15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8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0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61"/>
            <p:cNvSpPr/>
            <p:nvPr/>
          </p:nvSpPr>
          <p:spPr>
            <a:xfrm>
              <a:off x="7581029" y="2442176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895"/>
                    <a:pt x="0" y="1368"/>
                    <a:pt x="0" y="1842"/>
                  </a:cubicBezTo>
                  <a:cubicBezTo>
                    <a:pt x="0" y="2368"/>
                    <a:pt x="158" y="2788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5" y="3525"/>
                    <a:pt x="3104" y="3157"/>
                  </a:cubicBezTo>
                  <a:cubicBezTo>
                    <a:pt x="3472" y="2788"/>
                    <a:pt x="3682" y="2368"/>
                    <a:pt x="3682" y="1842"/>
                  </a:cubicBezTo>
                  <a:cubicBezTo>
                    <a:pt x="3682" y="1368"/>
                    <a:pt x="3472" y="947"/>
                    <a:pt x="3104" y="579"/>
                  </a:cubicBezTo>
                  <a:cubicBezTo>
                    <a:pt x="2788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61"/>
            <p:cNvSpPr/>
            <p:nvPr/>
          </p:nvSpPr>
          <p:spPr>
            <a:xfrm>
              <a:off x="7879709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16" y="7997"/>
                  </a:cubicBezTo>
                  <a:cubicBezTo>
                    <a:pt x="448" y="8049"/>
                    <a:pt x="566" y="8076"/>
                    <a:pt x="678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6" y="2157"/>
                  </a:lnTo>
                  <a:lnTo>
                    <a:pt x="1736" y="15993"/>
                  </a:lnTo>
                  <a:cubicBezTo>
                    <a:pt x="1736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682" y="16887"/>
                    <a:pt x="5313" y="16887"/>
                  </a:cubicBezTo>
                  <a:cubicBezTo>
                    <a:pt x="5892" y="16887"/>
                    <a:pt x="6155" y="16571"/>
                    <a:pt x="6155" y="15993"/>
                  </a:cubicBezTo>
                  <a:lnTo>
                    <a:pt x="6155" y="2157"/>
                  </a:lnTo>
                  <a:lnTo>
                    <a:pt x="6576" y="2157"/>
                  </a:lnTo>
                  <a:lnTo>
                    <a:pt x="6576" y="7155"/>
                  </a:lnTo>
                  <a:cubicBezTo>
                    <a:pt x="6576" y="7471"/>
                    <a:pt x="6681" y="7681"/>
                    <a:pt x="6944" y="7839"/>
                  </a:cubicBezTo>
                  <a:cubicBezTo>
                    <a:pt x="7049" y="7918"/>
                    <a:pt x="7155" y="7957"/>
                    <a:pt x="7260" y="7957"/>
                  </a:cubicBezTo>
                  <a:cubicBezTo>
                    <a:pt x="7365" y="7957"/>
                    <a:pt x="7470" y="7918"/>
                    <a:pt x="7575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44" y="158"/>
                    <a:pt x="6418" y="1"/>
                    <a:pt x="5734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61"/>
            <p:cNvSpPr/>
            <p:nvPr/>
          </p:nvSpPr>
          <p:spPr>
            <a:xfrm>
              <a:off x="7917877" y="2902126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5"/>
                    <a:pt x="3630" y="1789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61"/>
            <p:cNvSpPr/>
            <p:nvPr/>
          </p:nvSpPr>
          <p:spPr>
            <a:xfrm>
              <a:off x="7854893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1"/>
                  </a:cubicBezTo>
                  <a:cubicBezTo>
                    <a:pt x="211" y="7154"/>
                    <a:pt x="316" y="7260"/>
                    <a:pt x="474" y="7260"/>
                  </a:cubicBezTo>
                  <a:cubicBezTo>
                    <a:pt x="1053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53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62" y="16939"/>
                    <a:pt x="4419" y="16834"/>
                    <a:pt x="4630" y="16676"/>
                  </a:cubicBezTo>
                  <a:cubicBezTo>
                    <a:pt x="4788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40" y="16465"/>
                    <a:pt x="5998" y="16623"/>
                  </a:cubicBezTo>
                  <a:cubicBezTo>
                    <a:pt x="6208" y="16834"/>
                    <a:pt x="6418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16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786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61"/>
            <p:cNvSpPr/>
            <p:nvPr/>
          </p:nvSpPr>
          <p:spPr>
            <a:xfrm>
              <a:off x="7917877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8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61"/>
            <p:cNvSpPr/>
            <p:nvPr/>
          </p:nvSpPr>
          <p:spPr>
            <a:xfrm>
              <a:off x="8215614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8" y="1"/>
                    <a:pt x="1052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5" y="7681"/>
                    <a:pt x="1315" y="7471"/>
                  </a:cubicBezTo>
                  <a:lnTo>
                    <a:pt x="1315" y="2157"/>
                  </a:lnTo>
                  <a:lnTo>
                    <a:pt x="1789" y="2157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3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8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5" y="474"/>
                  </a:cubicBezTo>
                  <a:cubicBezTo>
                    <a:pt x="6997" y="158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61"/>
            <p:cNvSpPr/>
            <p:nvPr/>
          </p:nvSpPr>
          <p:spPr>
            <a:xfrm>
              <a:off x="8253781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211" y="895"/>
                    <a:pt x="1" y="1316"/>
                    <a:pt x="1" y="1789"/>
                  </a:cubicBezTo>
                  <a:cubicBezTo>
                    <a:pt x="1" y="2315"/>
                    <a:pt x="211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89" y="3473"/>
                    <a:pt x="3104" y="3105"/>
                  </a:cubicBezTo>
                  <a:cubicBezTo>
                    <a:pt x="3472" y="2736"/>
                    <a:pt x="3683" y="2315"/>
                    <a:pt x="3683" y="1789"/>
                  </a:cubicBezTo>
                  <a:cubicBezTo>
                    <a:pt x="3683" y="1316"/>
                    <a:pt x="3472" y="895"/>
                    <a:pt x="3104" y="527"/>
                  </a:cubicBezTo>
                  <a:cubicBezTo>
                    <a:pt x="2789" y="159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61"/>
            <p:cNvSpPr/>
            <p:nvPr/>
          </p:nvSpPr>
          <p:spPr>
            <a:xfrm>
              <a:off x="8190798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0"/>
                    <a:pt x="1737" y="1947"/>
                  </a:cubicBezTo>
                  <a:lnTo>
                    <a:pt x="106" y="6418"/>
                  </a:lnTo>
                  <a:cubicBezTo>
                    <a:pt x="1" y="6471"/>
                    <a:pt x="53" y="6681"/>
                    <a:pt x="106" y="6891"/>
                  </a:cubicBezTo>
                  <a:cubicBezTo>
                    <a:pt x="211" y="7154"/>
                    <a:pt x="369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68" y="10469"/>
                    <a:pt x="1421" y="10521"/>
                    <a:pt x="1526" y="10521"/>
                  </a:cubicBezTo>
                  <a:lnTo>
                    <a:pt x="3157" y="10521"/>
                  </a:lnTo>
                  <a:lnTo>
                    <a:pt x="3157" y="16045"/>
                  </a:lnTo>
                  <a:cubicBezTo>
                    <a:pt x="3157" y="16308"/>
                    <a:pt x="3209" y="16465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5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5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0" y="16465"/>
                    <a:pt x="7576" y="16255"/>
                    <a:pt x="7576" y="15992"/>
                  </a:cubicBezTo>
                  <a:lnTo>
                    <a:pt x="7576" y="10521"/>
                  </a:lnTo>
                  <a:lnTo>
                    <a:pt x="9206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0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61"/>
            <p:cNvSpPr/>
            <p:nvPr/>
          </p:nvSpPr>
          <p:spPr>
            <a:xfrm>
              <a:off x="8253781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211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4" name="Google Shape;1094;p61"/>
          <p:cNvSpPr txBox="1"/>
          <p:nvPr/>
        </p:nvSpPr>
        <p:spPr>
          <a:xfrm>
            <a:off x="2305427" y="524454"/>
            <a:ext cx="46074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200" b="1">
                <a:latin typeface="Roboto"/>
                <a:ea typeface="Roboto"/>
                <a:cs typeface="Roboto"/>
                <a:sym typeface="Roboto"/>
              </a:rPr>
              <a:t>Estudio pacientes hospitalización</a:t>
            </a:r>
            <a:endParaRPr sz="2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5" name="Google Shape;1095;p61"/>
          <p:cNvGrpSpPr/>
          <p:nvPr/>
        </p:nvGrpSpPr>
        <p:grpSpPr>
          <a:xfrm>
            <a:off x="1218645" y="2854887"/>
            <a:ext cx="167046" cy="652945"/>
            <a:chOff x="760475" y="2442175"/>
            <a:chExt cx="191831" cy="846442"/>
          </a:xfrm>
        </p:grpSpPr>
        <p:sp>
          <p:nvSpPr>
            <p:cNvPr id="1096" name="Google Shape;1096;p61"/>
            <p:cNvSpPr/>
            <p:nvPr/>
          </p:nvSpPr>
          <p:spPr>
            <a:xfrm>
              <a:off x="784330" y="2982287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59"/>
                    <a:pt x="632" y="422"/>
                  </a:cubicBezTo>
                  <a:cubicBezTo>
                    <a:pt x="211" y="737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734"/>
                    <a:pt x="159" y="7892"/>
                    <a:pt x="369" y="7997"/>
                  </a:cubicBezTo>
                  <a:cubicBezTo>
                    <a:pt x="474" y="8049"/>
                    <a:pt x="580" y="8076"/>
                    <a:pt x="691" y="8076"/>
                  </a:cubicBezTo>
                  <a:cubicBezTo>
                    <a:pt x="803" y="8076"/>
                    <a:pt x="921" y="8049"/>
                    <a:pt x="1053" y="7997"/>
                  </a:cubicBezTo>
                  <a:cubicBezTo>
                    <a:pt x="1263" y="7892"/>
                    <a:pt x="1369" y="7681"/>
                    <a:pt x="1369" y="7471"/>
                  </a:cubicBezTo>
                  <a:lnTo>
                    <a:pt x="1369" y="2158"/>
                  </a:lnTo>
                  <a:lnTo>
                    <a:pt x="1789" y="2158"/>
                  </a:lnTo>
                  <a:lnTo>
                    <a:pt x="1789" y="15993"/>
                  </a:lnTo>
                  <a:cubicBezTo>
                    <a:pt x="1789" y="16571"/>
                    <a:pt x="2105" y="16887"/>
                    <a:pt x="2684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72" y="7892"/>
                  </a:lnTo>
                  <a:lnTo>
                    <a:pt x="4472" y="15993"/>
                  </a:lnTo>
                  <a:cubicBezTo>
                    <a:pt x="4472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210"/>
                  </a:lnTo>
                  <a:lnTo>
                    <a:pt x="6629" y="2210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68" y="7957"/>
                    <a:pt x="7287" y="7957"/>
                  </a:cubicBezTo>
                  <a:cubicBezTo>
                    <a:pt x="7405" y="7957"/>
                    <a:pt x="7523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6" y="474"/>
                  </a:cubicBezTo>
                  <a:cubicBezTo>
                    <a:pt x="6997" y="159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61"/>
            <p:cNvSpPr/>
            <p:nvPr/>
          </p:nvSpPr>
          <p:spPr>
            <a:xfrm>
              <a:off x="823458" y="2902124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842"/>
                  </a:cubicBezTo>
                  <a:cubicBezTo>
                    <a:pt x="1" y="2316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6"/>
                    <a:pt x="3630" y="1790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211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>
              <a:off x="760475" y="2522337"/>
              <a:ext cx="191831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7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2"/>
                  </a:cubicBezTo>
                  <a:cubicBezTo>
                    <a:pt x="159" y="7155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6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7" y="7155"/>
                    <a:pt x="10469" y="6892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>
              <a:off x="822515" y="2442175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0" y="947"/>
                    <a:pt x="0" y="1368"/>
                    <a:pt x="0" y="1842"/>
                  </a:cubicBezTo>
                  <a:cubicBezTo>
                    <a:pt x="0" y="2368"/>
                    <a:pt x="210" y="2789"/>
                    <a:pt x="579" y="3157"/>
                  </a:cubicBezTo>
                  <a:cubicBezTo>
                    <a:pt x="894" y="3472"/>
                    <a:pt x="1368" y="3683"/>
                    <a:pt x="1841" y="3683"/>
                  </a:cubicBezTo>
                  <a:cubicBezTo>
                    <a:pt x="2367" y="3683"/>
                    <a:pt x="2788" y="3525"/>
                    <a:pt x="3156" y="3157"/>
                  </a:cubicBezTo>
                  <a:cubicBezTo>
                    <a:pt x="3472" y="2789"/>
                    <a:pt x="3682" y="2368"/>
                    <a:pt x="3682" y="1842"/>
                  </a:cubicBezTo>
                  <a:cubicBezTo>
                    <a:pt x="3682" y="1368"/>
                    <a:pt x="3525" y="947"/>
                    <a:pt x="3156" y="579"/>
                  </a:cubicBezTo>
                  <a:cubicBezTo>
                    <a:pt x="2788" y="211"/>
                    <a:pt x="2367" y="0"/>
                    <a:pt x="184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0" name="Google Shape;1100;p61"/>
          <p:cNvGrpSpPr/>
          <p:nvPr/>
        </p:nvGrpSpPr>
        <p:grpSpPr>
          <a:xfrm>
            <a:off x="3272651" y="2854887"/>
            <a:ext cx="2511229" cy="652945"/>
            <a:chOff x="1096379" y="2442175"/>
            <a:chExt cx="2883818" cy="846442"/>
          </a:xfrm>
        </p:grpSpPr>
        <p:sp>
          <p:nvSpPr>
            <p:cNvPr id="1101" name="Google Shape;1101;p61"/>
            <p:cNvSpPr/>
            <p:nvPr/>
          </p:nvSpPr>
          <p:spPr>
            <a:xfrm>
              <a:off x="1121195" y="2982287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9" y="1"/>
                    <a:pt x="1053" y="159"/>
                    <a:pt x="632" y="422"/>
                  </a:cubicBezTo>
                  <a:cubicBezTo>
                    <a:pt x="211" y="737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734"/>
                    <a:pt x="106" y="7892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2"/>
                    <a:pt x="1316" y="7681"/>
                    <a:pt x="1316" y="7471"/>
                  </a:cubicBezTo>
                  <a:lnTo>
                    <a:pt x="1316" y="2158"/>
                  </a:lnTo>
                  <a:lnTo>
                    <a:pt x="1736" y="2158"/>
                  </a:lnTo>
                  <a:lnTo>
                    <a:pt x="1736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19" y="7892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4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210"/>
                  </a:lnTo>
                  <a:lnTo>
                    <a:pt x="6629" y="2210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97" y="159"/>
                    <a:pt x="6471" y="1"/>
                    <a:pt x="5734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61"/>
            <p:cNvSpPr/>
            <p:nvPr/>
          </p:nvSpPr>
          <p:spPr>
            <a:xfrm>
              <a:off x="1159362" y="2902124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842"/>
                  </a:cubicBezTo>
                  <a:cubicBezTo>
                    <a:pt x="1" y="2316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83" y="2316"/>
                    <a:pt x="3683" y="1790"/>
                  </a:cubicBezTo>
                  <a:cubicBezTo>
                    <a:pt x="3683" y="1316"/>
                    <a:pt x="3473" y="895"/>
                    <a:pt x="3104" y="527"/>
                  </a:cubicBezTo>
                  <a:cubicBezTo>
                    <a:pt x="2789" y="211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>
              <a:off x="1096379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2"/>
                  </a:cubicBezTo>
                  <a:cubicBezTo>
                    <a:pt x="211" y="7155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6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2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1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>
              <a:off x="1159362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9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61"/>
            <p:cNvSpPr/>
            <p:nvPr/>
          </p:nvSpPr>
          <p:spPr>
            <a:xfrm>
              <a:off x="1458043" y="2982287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10" y="1"/>
                  </a:moveTo>
                  <a:cubicBezTo>
                    <a:pt x="1579" y="1"/>
                    <a:pt x="1000" y="159"/>
                    <a:pt x="580" y="422"/>
                  </a:cubicBezTo>
                  <a:cubicBezTo>
                    <a:pt x="211" y="737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734"/>
                    <a:pt x="106" y="7892"/>
                    <a:pt x="317" y="7997"/>
                  </a:cubicBezTo>
                  <a:cubicBezTo>
                    <a:pt x="422" y="8049"/>
                    <a:pt x="540" y="8076"/>
                    <a:pt x="659" y="8076"/>
                  </a:cubicBezTo>
                  <a:cubicBezTo>
                    <a:pt x="777" y="8076"/>
                    <a:pt x="895" y="8049"/>
                    <a:pt x="1000" y="7997"/>
                  </a:cubicBezTo>
                  <a:cubicBezTo>
                    <a:pt x="1211" y="7892"/>
                    <a:pt x="1316" y="7681"/>
                    <a:pt x="1316" y="7471"/>
                  </a:cubicBezTo>
                  <a:lnTo>
                    <a:pt x="1316" y="2158"/>
                  </a:lnTo>
                  <a:lnTo>
                    <a:pt x="1737" y="2158"/>
                  </a:lnTo>
                  <a:lnTo>
                    <a:pt x="1737" y="15993"/>
                  </a:lnTo>
                  <a:cubicBezTo>
                    <a:pt x="1737" y="16571"/>
                    <a:pt x="2053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20" y="7892"/>
                  </a:lnTo>
                  <a:lnTo>
                    <a:pt x="4420" y="15993"/>
                  </a:lnTo>
                  <a:cubicBezTo>
                    <a:pt x="4420" y="16571"/>
                    <a:pt x="4683" y="16887"/>
                    <a:pt x="5261" y="16887"/>
                  </a:cubicBezTo>
                  <a:cubicBezTo>
                    <a:pt x="5893" y="16887"/>
                    <a:pt x="6156" y="16571"/>
                    <a:pt x="6156" y="15993"/>
                  </a:cubicBezTo>
                  <a:lnTo>
                    <a:pt x="6156" y="2210"/>
                  </a:lnTo>
                  <a:lnTo>
                    <a:pt x="6577" y="2210"/>
                  </a:lnTo>
                  <a:lnTo>
                    <a:pt x="6577" y="7155"/>
                  </a:lnTo>
                  <a:cubicBezTo>
                    <a:pt x="6577" y="7471"/>
                    <a:pt x="6682" y="7681"/>
                    <a:pt x="6892" y="7839"/>
                  </a:cubicBezTo>
                  <a:cubicBezTo>
                    <a:pt x="7024" y="7918"/>
                    <a:pt x="7142" y="7957"/>
                    <a:pt x="7254" y="7957"/>
                  </a:cubicBezTo>
                  <a:cubicBezTo>
                    <a:pt x="7366" y="7957"/>
                    <a:pt x="7471" y="7918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45" y="159"/>
                    <a:pt x="6419" y="1"/>
                    <a:pt x="5735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61"/>
            <p:cNvSpPr/>
            <p:nvPr/>
          </p:nvSpPr>
          <p:spPr>
            <a:xfrm>
              <a:off x="1496228" y="2902124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789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842"/>
                  </a:cubicBezTo>
                  <a:cubicBezTo>
                    <a:pt x="0" y="2316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6"/>
                    <a:pt x="3630" y="1790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36" y="211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61"/>
            <p:cNvSpPr/>
            <p:nvPr/>
          </p:nvSpPr>
          <p:spPr>
            <a:xfrm>
              <a:off x="1433245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1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2"/>
                  </a:cubicBezTo>
                  <a:cubicBezTo>
                    <a:pt x="211" y="7155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09" y="2052"/>
                    <a:pt x="3314" y="2052"/>
                  </a:cubicBezTo>
                  <a:cubicBezTo>
                    <a:pt x="3420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8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6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6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6" y="6786"/>
                  </a:lnTo>
                  <a:cubicBezTo>
                    <a:pt x="9311" y="7102"/>
                    <a:pt x="9627" y="7260"/>
                    <a:pt x="10153" y="7260"/>
                  </a:cubicBezTo>
                  <a:cubicBezTo>
                    <a:pt x="10311" y="7260"/>
                    <a:pt x="10416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61"/>
            <p:cNvSpPr/>
            <p:nvPr/>
          </p:nvSpPr>
          <p:spPr>
            <a:xfrm>
              <a:off x="1495267" y="2442175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2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1" y="947"/>
                    <a:pt x="1" y="1368"/>
                    <a:pt x="1" y="1842"/>
                  </a:cubicBezTo>
                  <a:cubicBezTo>
                    <a:pt x="1" y="2368"/>
                    <a:pt x="211" y="2789"/>
                    <a:pt x="579" y="3157"/>
                  </a:cubicBezTo>
                  <a:cubicBezTo>
                    <a:pt x="895" y="3472"/>
                    <a:pt x="1368" y="3683"/>
                    <a:pt x="1842" y="3683"/>
                  </a:cubicBezTo>
                  <a:cubicBezTo>
                    <a:pt x="2368" y="3683"/>
                    <a:pt x="2789" y="3525"/>
                    <a:pt x="3157" y="3157"/>
                  </a:cubicBezTo>
                  <a:cubicBezTo>
                    <a:pt x="3472" y="2789"/>
                    <a:pt x="3683" y="2368"/>
                    <a:pt x="3683" y="1842"/>
                  </a:cubicBezTo>
                  <a:cubicBezTo>
                    <a:pt x="3683" y="1368"/>
                    <a:pt x="3472" y="947"/>
                    <a:pt x="3157" y="579"/>
                  </a:cubicBezTo>
                  <a:cubicBezTo>
                    <a:pt x="2789" y="211"/>
                    <a:pt x="2368" y="0"/>
                    <a:pt x="1842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61"/>
            <p:cNvSpPr/>
            <p:nvPr/>
          </p:nvSpPr>
          <p:spPr>
            <a:xfrm>
              <a:off x="1793947" y="2982287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59"/>
                    <a:pt x="632" y="422"/>
                  </a:cubicBezTo>
                  <a:cubicBezTo>
                    <a:pt x="211" y="737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734"/>
                    <a:pt x="106" y="7892"/>
                    <a:pt x="369" y="7997"/>
                  </a:cubicBezTo>
                  <a:cubicBezTo>
                    <a:pt x="474" y="8049"/>
                    <a:pt x="580" y="8076"/>
                    <a:pt x="685" y="8076"/>
                  </a:cubicBezTo>
                  <a:cubicBezTo>
                    <a:pt x="790" y="8076"/>
                    <a:pt x="895" y="8049"/>
                    <a:pt x="1000" y="7997"/>
                  </a:cubicBezTo>
                  <a:cubicBezTo>
                    <a:pt x="1211" y="7892"/>
                    <a:pt x="1316" y="7681"/>
                    <a:pt x="1316" y="7471"/>
                  </a:cubicBezTo>
                  <a:lnTo>
                    <a:pt x="1316" y="2158"/>
                  </a:lnTo>
                  <a:lnTo>
                    <a:pt x="1737" y="2158"/>
                  </a:lnTo>
                  <a:lnTo>
                    <a:pt x="1737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20" y="7892"/>
                  </a:lnTo>
                  <a:lnTo>
                    <a:pt x="4420" y="15993"/>
                  </a:lnTo>
                  <a:cubicBezTo>
                    <a:pt x="4420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210"/>
                  </a:lnTo>
                  <a:lnTo>
                    <a:pt x="6629" y="2210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55" y="7957"/>
                    <a:pt x="7267" y="7957"/>
                  </a:cubicBezTo>
                  <a:cubicBezTo>
                    <a:pt x="7379" y="7957"/>
                    <a:pt x="7497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97" y="159"/>
                    <a:pt x="6471" y="1"/>
                    <a:pt x="5735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61"/>
            <p:cNvSpPr/>
            <p:nvPr/>
          </p:nvSpPr>
          <p:spPr>
            <a:xfrm>
              <a:off x="1832132" y="2902124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841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842"/>
                  </a:cubicBezTo>
                  <a:cubicBezTo>
                    <a:pt x="0" y="2316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841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6"/>
                    <a:pt x="3630" y="1790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88" y="211"/>
                    <a:pt x="2315" y="1"/>
                    <a:pt x="1841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61"/>
            <p:cNvSpPr/>
            <p:nvPr/>
          </p:nvSpPr>
          <p:spPr>
            <a:xfrm>
              <a:off x="1769149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1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53" y="6681"/>
                    <a:pt x="105" y="6892"/>
                  </a:cubicBezTo>
                  <a:cubicBezTo>
                    <a:pt x="211" y="7155"/>
                    <a:pt x="316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14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15" y="10469"/>
                    <a:pt x="1420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6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6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67"/>
                  </a:lnTo>
                  <a:cubicBezTo>
                    <a:pt x="7102" y="2315"/>
                    <a:pt x="7049" y="2262"/>
                    <a:pt x="7049" y="2262"/>
                  </a:cubicBezTo>
                  <a:cubicBezTo>
                    <a:pt x="7049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9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1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61"/>
            <p:cNvSpPr/>
            <p:nvPr/>
          </p:nvSpPr>
          <p:spPr>
            <a:xfrm>
              <a:off x="1832132" y="2442175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947"/>
                    <a:pt x="0" y="1368"/>
                    <a:pt x="0" y="1842"/>
                  </a:cubicBezTo>
                  <a:cubicBezTo>
                    <a:pt x="0" y="2368"/>
                    <a:pt x="158" y="2789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61"/>
            <p:cNvSpPr/>
            <p:nvPr/>
          </p:nvSpPr>
          <p:spPr>
            <a:xfrm>
              <a:off x="2105997" y="2522337"/>
              <a:ext cx="191831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2"/>
                  </a:cubicBezTo>
                  <a:cubicBezTo>
                    <a:pt x="159" y="7155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6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6" y="7155"/>
                    <a:pt x="10469" y="6892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61"/>
            <p:cNvSpPr/>
            <p:nvPr/>
          </p:nvSpPr>
          <p:spPr>
            <a:xfrm>
              <a:off x="2168980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9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61"/>
            <p:cNvSpPr/>
            <p:nvPr/>
          </p:nvSpPr>
          <p:spPr>
            <a:xfrm>
              <a:off x="2441901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2"/>
                  </a:cubicBezTo>
                  <a:cubicBezTo>
                    <a:pt x="211" y="7155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6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1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61"/>
            <p:cNvSpPr/>
            <p:nvPr/>
          </p:nvSpPr>
          <p:spPr>
            <a:xfrm>
              <a:off x="2504884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89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61"/>
            <p:cNvSpPr/>
            <p:nvPr/>
          </p:nvSpPr>
          <p:spPr>
            <a:xfrm>
              <a:off x="2778767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1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2"/>
                  </a:cubicBezTo>
                  <a:cubicBezTo>
                    <a:pt x="211" y="7155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6" y="2210"/>
                  </a:lnTo>
                  <a:cubicBezTo>
                    <a:pt x="3156" y="2104"/>
                    <a:pt x="3209" y="2052"/>
                    <a:pt x="3314" y="2052"/>
                  </a:cubicBezTo>
                  <a:cubicBezTo>
                    <a:pt x="3419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7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6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6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7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67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7" y="2104"/>
                    <a:pt x="7417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16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61"/>
            <p:cNvSpPr/>
            <p:nvPr/>
          </p:nvSpPr>
          <p:spPr>
            <a:xfrm>
              <a:off x="2841750" y="2442175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789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947"/>
                    <a:pt x="0" y="1368"/>
                    <a:pt x="0" y="1842"/>
                  </a:cubicBezTo>
                  <a:cubicBezTo>
                    <a:pt x="0" y="2368"/>
                    <a:pt x="158" y="2789"/>
                    <a:pt x="526" y="3157"/>
                  </a:cubicBezTo>
                  <a:cubicBezTo>
                    <a:pt x="894" y="3472"/>
                    <a:pt x="1315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61"/>
            <p:cNvSpPr/>
            <p:nvPr/>
          </p:nvSpPr>
          <p:spPr>
            <a:xfrm>
              <a:off x="3114671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1"/>
                    <a:pt x="1736" y="1947"/>
                  </a:cubicBezTo>
                  <a:lnTo>
                    <a:pt x="105" y="6418"/>
                  </a:lnTo>
                  <a:cubicBezTo>
                    <a:pt x="0" y="6471"/>
                    <a:pt x="53" y="6681"/>
                    <a:pt x="105" y="6892"/>
                  </a:cubicBezTo>
                  <a:cubicBezTo>
                    <a:pt x="211" y="7155"/>
                    <a:pt x="368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68" y="10469"/>
                    <a:pt x="1420" y="10521"/>
                    <a:pt x="1526" y="10521"/>
                  </a:cubicBezTo>
                  <a:lnTo>
                    <a:pt x="3156" y="10521"/>
                  </a:lnTo>
                  <a:lnTo>
                    <a:pt x="3156" y="16045"/>
                  </a:lnTo>
                  <a:cubicBezTo>
                    <a:pt x="3156" y="16308"/>
                    <a:pt x="3209" y="16466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6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7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6"/>
                    <a:pt x="7575" y="16255"/>
                    <a:pt x="7575" y="15992"/>
                  </a:cubicBezTo>
                  <a:lnTo>
                    <a:pt x="7575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67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8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1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61"/>
            <p:cNvSpPr/>
            <p:nvPr/>
          </p:nvSpPr>
          <p:spPr>
            <a:xfrm>
              <a:off x="3177654" y="2442175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947"/>
                    <a:pt x="0" y="1368"/>
                    <a:pt x="0" y="1842"/>
                  </a:cubicBezTo>
                  <a:cubicBezTo>
                    <a:pt x="0" y="2368"/>
                    <a:pt x="158" y="2789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5" y="3525"/>
                    <a:pt x="3104" y="3157"/>
                  </a:cubicBezTo>
                  <a:cubicBezTo>
                    <a:pt x="3472" y="2789"/>
                    <a:pt x="3682" y="2368"/>
                    <a:pt x="3682" y="1842"/>
                  </a:cubicBezTo>
                  <a:cubicBezTo>
                    <a:pt x="3682" y="1368"/>
                    <a:pt x="3472" y="947"/>
                    <a:pt x="3104" y="579"/>
                  </a:cubicBezTo>
                  <a:cubicBezTo>
                    <a:pt x="2788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61"/>
            <p:cNvSpPr/>
            <p:nvPr/>
          </p:nvSpPr>
          <p:spPr>
            <a:xfrm>
              <a:off x="3451518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2"/>
                  </a:cubicBezTo>
                  <a:cubicBezTo>
                    <a:pt x="211" y="7155"/>
                    <a:pt x="316" y="7260"/>
                    <a:pt x="474" y="7260"/>
                  </a:cubicBezTo>
                  <a:cubicBezTo>
                    <a:pt x="1053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53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62" y="16939"/>
                    <a:pt x="4419" y="16834"/>
                    <a:pt x="4630" y="16676"/>
                  </a:cubicBezTo>
                  <a:cubicBezTo>
                    <a:pt x="4788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40" y="16466"/>
                    <a:pt x="5998" y="16623"/>
                  </a:cubicBezTo>
                  <a:cubicBezTo>
                    <a:pt x="6208" y="16834"/>
                    <a:pt x="6418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16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786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61"/>
            <p:cNvSpPr/>
            <p:nvPr/>
          </p:nvSpPr>
          <p:spPr>
            <a:xfrm>
              <a:off x="3514502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9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3" name="Google Shape;1123;p61"/>
            <p:cNvGrpSpPr/>
            <p:nvPr/>
          </p:nvGrpSpPr>
          <p:grpSpPr>
            <a:xfrm>
              <a:off x="2130813" y="2902124"/>
              <a:ext cx="1825530" cy="386493"/>
              <a:chOff x="2208538" y="3051149"/>
              <a:chExt cx="1825530" cy="386493"/>
            </a:xfrm>
          </p:grpSpPr>
          <p:sp>
            <p:nvSpPr>
              <p:cNvPr id="1124" name="Google Shape;1124;p61"/>
              <p:cNvSpPr/>
              <p:nvPr/>
            </p:nvSpPr>
            <p:spPr>
              <a:xfrm>
                <a:off x="2208538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10" y="1"/>
                    </a:moveTo>
                    <a:cubicBezTo>
                      <a:pt x="1579" y="1"/>
                      <a:pt x="1000" y="159"/>
                      <a:pt x="579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16" y="7997"/>
                    </a:cubicBezTo>
                    <a:cubicBezTo>
                      <a:pt x="421" y="8049"/>
                      <a:pt x="540" y="8076"/>
                      <a:pt x="658" y="8076"/>
                    </a:cubicBezTo>
                    <a:cubicBezTo>
                      <a:pt x="776" y="8076"/>
                      <a:pt x="895" y="8049"/>
                      <a:pt x="1000" y="7997"/>
                    </a:cubicBezTo>
                    <a:cubicBezTo>
                      <a:pt x="1210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36" y="2158"/>
                    </a:lnTo>
                    <a:lnTo>
                      <a:pt x="1736" y="15993"/>
                    </a:lnTo>
                    <a:cubicBezTo>
                      <a:pt x="1736" y="16571"/>
                      <a:pt x="2052" y="16887"/>
                      <a:pt x="2631" y="16887"/>
                    </a:cubicBezTo>
                    <a:cubicBezTo>
                      <a:pt x="3209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682" y="16887"/>
                      <a:pt x="5261" y="16887"/>
                    </a:cubicBezTo>
                    <a:cubicBezTo>
                      <a:pt x="5892" y="16887"/>
                      <a:pt x="6155" y="16571"/>
                      <a:pt x="6155" y="15993"/>
                    </a:cubicBezTo>
                    <a:lnTo>
                      <a:pt x="6155" y="2210"/>
                    </a:lnTo>
                    <a:lnTo>
                      <a:pt x="6576" y="2210"/>
                    </a:lnTo>
                    <a:lnTo>
                      <a:pt x="6576" y="7155"/>
                    </a:lnTo>
                    <a:cubicBezTo>
                      <a:pt x="6576" y="7471"/>
                      <a:pt x="6681" y="7681"/>
                      <a:pt x="6892" y="7839"/>
                    </a:cubicBezTo>
                    <a:cubicBezTo>
                      <a:pt x="7023" y="7918"/>
                      <a:pt x="7142" y="7957"/>
                      <a:pt x="7253" y="7957"/>
                    </a:cubicBezTo>
                    <a:cubicBezTo>
                      <a:pt x="7365" y="7957"/>
                      <a:pt x="7470" y="7918"/>
                      <a:pt x="7576" y="7839"/>
                    </a:cubicBezTo>
                    <a:cubicBezTo>
                      <a:pt x="7786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3" y="790"/>
                      <a:pt x="7365" y="474"/>
                    </a:cubicBezTo>
                    <a:cubicBezTo>
                      <a:pt x="6944" y="159"/>
                      <a:pt x="6418" y="1"/>
                      <a:pt x="5734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61"/>
              <p:cNvSpPr/>
              <p:nvPr/>
            </p:nvSpPr>
            <p:spPr>
              <a:xfrm>
                <a:off x="2246705" y="3051149"/>
                <a:ext cx="65866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3631" extrusionOk="0">
                    <a:moveTo>
                      <a:pt x="1789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158" y="895"/>
                      <a:pt x="1" y="1316"/>
                      <a:pt x="1" y="1842"/>
                    </a:cubicBezTo>
                    <a:cubicBezTo>
                      <a:pt x="1" y="2316"/>
                      <a:pt x="158" y="2736"/>
                      <a:pt x="527" y="3105"/>
                    </a:cubicBezTo>
                    <a:cubicBezTo>
                      <a:pt x="895" y="3473"/>
                      <a:pt x="1316" y="3631"/>
                      <a:pt x="1789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3" y="2736"/>
                      <a:pt x="3630" y="2316"/>
                      <a:pt x="3630" y="1790"/>
                    </a:cubicBezTo>
                    <a:cubicBezTo>
                      <a:pt x="3630" y="1316"/>
                      <a:pt x="3473" y="895"/>
                      <a:pt x="3104" y="527"/>
                    </a:cubicBezTo>
                    <a:cubicBezTo>
                      <a:pt x="2736" y="211"/>
                      <a:pt x="2315" y="1"/>
                      <a:pt x="1789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61"/>
              <p:cNvSpPr/>
              <p:nvPr/>
            </p:nvSpPr>
            <p:spPr>
              <a:xfrm>
                <a:off x="2544442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62" y="1"/>
                    </a:moveTo>
                    <a:cubicBezTo>
                      <a:pt x="1579" y="1"/>
                      <a:pt x="1052" y="159"/>
                      <a:pt x="632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69" y="7997"/>
                    </a:cubicBezTo>
                    <a:cubicBezTo>
                      <a:pt x="474" y="8049"/>
                      <a:pt x="579" y="8076"/>
                      <a:pt x="684" y="8076"/>
                    </a:cubicBezTo>
                    <a:cubicBezTo>
                      <a:pt x="789" y="8076"/>
                      <a:pt x="895" y="8049"/>
                      <a:pt x="1000" y="7997"/>
                    </a:cubicBezTo>
                    <a:cubicBezTo>
                      <a:pt x="1210" y="7892"/>
                      <a:pt x="1315" y="7681"/>
                      <a:pt x="1315" y="7471"/>
                    </a:cubicBezTo>
                    <a:lnTo>
                      <a:pt x="1315" y="2158"/>
                    </a:lnTo>
                    <a:lnTo>
                      <a:pt x="1736" y="2158"/>
                    </a:lnTo>
                    <a:lnTo>
                      <a:pt x="1736" y="15993"/>
                    </a:lnTo>
                    <a:lnTo>
                      <a:pt x="1789" y="15993"/>
                    </a:lnTo>
                    <a:cubicBezTo>
                      <a:pt x="1789" y="16571"/>
                      <a:pt x="2052" y="16887"/>
                      <a:pt x="2631" y="16887"/>
                    </a:cubicBezTo>
                    <a:cubicBezTo>
                      <a:pt x="3209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735" y="16887"/>
                      <a:pt x="5313" y="16887"/>
                    </a:cubicBezTo>
                    <a:cubicBezTo>
                      <a:pt x="5892" y="16887"/>
                      <a:pt x="6208" y="16571"/>
                      <a:pt x="6208" y="15993"/>
                    </a:cubicBezTo>
                    <a:lnTo>
                      <a:pt x="6208" y="2210"/>
                    </a:lnTo>
                    <a:lnTo>
                      <a:pt x="6629" y="2210"/>
                    </a:lnTo>
                    <a:lnTo>
                      <a:pt x="6629" y="7155"/>
                    </a:lnTo>
                    <a:cubicBezTo>
                      <a:pt x="6629" y="7471"/>
                      <a:pt x="6734" y="7681"/>
                      <a:pt x="6944" y="7839"/>
                    </a:cubicBezTo>
                    <a:cubicBezTo>
                      <a:pt x="7049" y="7918"/>
                      <a:pt x="7155" y="7957"/>
                      <a:pt x="7266" y="7957"/>
                    </a:cubicBezTo>
                    <a:cubicBezTo>
                      <a:pt x="7378" y="7957"/>
                      <a:pt x="7497" y="7918"/>
                      <a:pt x="7628" y="7839"/>
                    </a:cubicBezTo>
                    <a:cubicBezTo>
                      <a:pt x="7839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3" y="790"/>
                      <a:pt x="7365" y="474"/>
                    </a:cubicBezTo>
                    <a:cubicBezTo>
                      <a:pt x="6997" y="159"/>
                      <a:pt x="6471" y="1"/>
                      <a:pt x="5734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61"/>
              <p:cNvSpPr/>
              <p:nvPr/>
            </p:nvSpPr>
            <p:spPr>
              <a:xfrm>
                <a:off x="2582609" y="3051149"/>
                <a:ext cx="66810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631" extrusionOk="0">
                    <a:moveTo>
                      <a:pt x="1842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211" y="895"/>
                      <a:pt x="1" y="1316"/>
                      <a:pt x="1" y="1842"/>
                    </a:cubicBezTo>
                    <a:cubicBezTo>
                      <a:pt x="1" y="2316"/>
                      <a:pt x="158" y="2736"/>
                      <a:pt x="527" y="3105"/>
                    </a:cubicBezTo>
                    <a:cubicBezTo>
                      <a:pt x="895" y="3473"/>
                      <a:pt x="1316" y="3631"/>
                      <a:pt x="1842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2" y="2736"/>
                      <a:pt x="3683" y="2316"/>
                      <a:pt x="3683" y="1790"/>
                    </a:cubicBezTo>
                    <a:cubicBezTo>
                      <a:pt x="3683" y="1316"/>
                      <a:pt x="3472" y="895"/>
                      <a:pt x="3104" y="527"/>
                    </a:cubicBezTo>
                    <a:cubicBezTo>
                      <a:pt x="2789" y="211"/>
                      <a:pt x="2315" y="1"/>
                      <a:pt x="1842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61"/>
              <p:cNvSpPr/>
              <p:nvPr/>
            </p:nvSpPr>
            <p:spPr>
              <a:xfrm>
                <a:off x="2881289" y="3131312"/>
                <a:ext cx="144122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5" h="16887" extrusionOk="0">
                    <a:moveTo>
                      <a:pt x="2210" y="1"/>
                    </a:moveTo>
                    <a:cubicBezTo>
                      <a:pt x="1579" y="1"/>
                      <a:pt x="1000" y="159"/>
                      <a:pt x="580" y="422"/>
                    </a:cubicBezTo>
                    <a:cubicBezTo>
                      <a:pt x="211" y="737"/>
                      <a:pt x="1" y="1158"/>
                      <a:pt x="1" y="1737"/>
                    </a:cubicBezTo>
                    <a:lnTo>
                      <a:pt x="1" y="7471"/>
                    </a:lnTo>
                    <a:cubicBezTo>
                      <a:pt x="1" y="7734"/>
                      <a:pt x="106" y="7892"/>
                      <a:pt x="317" y="7997"/>
                    </a:cubicBezTo>
                    <a:cubicBezTo>
                      <a:pt x="422" y="8049"/>
                      <a:pt x="540" y="8076"/>
                      <a:pt x="658" y="8076"/>
                    </a:cubicBezTo>
                    <a:cubicBezTo>
                      <a:pt x="777" y="8076"/>
                      <a:pt x="895" y="8049"/>
                      <a:pt x="1000" y="7997"/>
                    </a:cubicBezTo>
                    <a:cubicBezTo>
                      <a:pt x="1211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37" y="2158"/>
                    </a:lnTo>
                    <a:lnTo>
                      <a:pt x="1737" y="15993"/>
                    </a:lnTo>
                    <a:cubicBezTo>
                      <a:pt x="1737" y="16571"/>
                      <a:pt x="2052" y="16887"/>
                      <a:pt x="2631" y="16887"/>
                    </a:cubicBezTo>
                    <a:cubicBezTo>
                      <a:pt x="3210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20" y="7892"/>
                    </a:lnTo>
                    <a:lnTo>
                      <a:pt x="4420" y="15993"/>
                    </a:lnTo>
                    <a:cubicBezTo>
                      <a:pt x="4420" y="16571"/>
                      <a:pt x="4683" y="16887"/>
                      <a:pt x="5261" y="16887"/>
                    </a:cubicBezTo>
                    <a:cubicBezTo>
                      <a:pt x="5893" y="16887"/>
                      <a:pt x="6156" y="16571"/>
                      <a:pt x="6156" y="15993"/>
                    </a:cubicBezTo>
                    <a:lnTo>
                      <a:pt x="6156" y="2210"/>
                    </a:lnTo>
                    <a:lnTo>
                      <a:pt x="6577" y="2210"/>
                    </a:lnTo>
                    <a:lnTo>
                      <a:pt x="6577" y="7155"/>
                    </a:lnTo>
                    <a:cubicBezTo>
                      <a:pt x="6577" y="7471"/>
                      <a:pt x="6682" y="7681"/>
                      <a:pt x="6892" y="7839"/>
                    </a:cubicBezTo>
                    <a:cubicBezTo>
                      <a:pt x="7024" y="7918"/>
                      <a:pt x="7142" y="7957"/>
                      <a:pt x="7254" y="7957"/>
                    </a:cubicBezTo>
                    <a:cubicBezTo>
                      <a:pt x="7366" y="7957"/>
                      <a:pt x="7471" y="7918"/>
                      <a:pt x="7576" y="7839"/>
                    </a:cubicBezTo>
                    <a:cubicBezTo>
                      <a:pt x="7786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4" y="790"/>
                      <a:pt x="7366" y="474"/>
                    </a:cubicBezTo>
                    <a:cubicBezTo>
                      <a:pt x="6945" y="159"/>
                      <a:pt x="6419" y="1"/>
                      <a:pt x="5735" y="1"/>
                    </a:cubicBezTo>
                    <a:close/>
                  </a:path>
                </a:pathLst>
              </a:custGeom>
              <a:solidFill>
                <a:srgbClr val="F28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61"/>
              <p:cNvSpPr/>
              <p:nvPr/>
            </p:nvSpPr>
            <p:spPr>
              <a:xfrm>
                <a:off x="2919475" y="3051149"/>
                <a:ext cx="65848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3631" extrusionOk="0">
                    <a:moveTo>
                      <a:pt x="1789" y="1"/>
                    </a:moveTo>
                    <a:cubicBezTo>
                      <a:pt x="1315" y="1"/>
                      <a:pt x="894" y="159"/>
                      <a:pt x="526" y="527"/>
                    </a:cubicBezTo>
                    <a:cubicBezTo>
                      <a:pt x="158" y="895"/>
                      <a:pt x="0" y="1316"/>
                      <a:pt x="0" y="1842"/>
                    </a:cubicBezTo>
                    <a:cubicBezTo>
                      <a:pt x="0" y="2316"/>
                      <a:pt x="158" y="2736"/>
                      <a:pt x="526" y="3105"/>
                    </a:cubicBezTo>
                    <a:cubicBezTo>
                      <a:pt x="894" y="3473"/>
                      <a:pt x="1315" y="3631"/>
                      <a:pt x="1789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2" y="2736"/>
                      <a:pt x="3630" y="2316"/>
                      <a:pt x="3630" y="1790"/>
                    </a:cubicBezTo>
                    <a:cubicBezTo>
                      <a:pt x="3630" y="1316"/>
                      <a:pt x="3472" y="895"/>
                      <a:pt x="3104" y="527"/>
                    </a:cubicBezTo>
                    <a:cubicBezTo>
                      <a:pt x="2736" y="211"/>
                      <a:pt x="2315" y="1"/>
                      <a:pt x="1789" y="1"/>
                    </a:cubicBezTo>
                    <a:close/>
                  </a:path>
                </a:pathLst>
              </a:custGeom>
              <a:solidFill>
                <a:srgbClr val="F28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61"/>
              <p:cNvSpPr/>
              <p:nvPr/>
            </p:nvSpPr>
            <p:spPr>
              <a:xfrm>
                <a:off x="3217194" y="3131312"/>
                <a:ext cx="144122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5" h="16887" extrusionOk="0">
                    <a:moveTo>
                      <a:pt x="2263" y="1"/>
                    </a:moveTo>
                    <a:cubicBezTo>
                      <a:pt x="1579" y="1"/>
                      <a:pt x="1053" y="159"/>
                      <a:pt x="632" y="422"/>
                    </a:cubicBezTo>
                    <a:cubicBezTo>
                      <a:pt x="211" y="737"/>
                      <a:pt x="1" y="1158"/>
                      <a:pt x="1" y="1737"/>
                    </a:cubicBezTo>
                    <a:lnTo>
                      <a:pt x="1" y="7471"/>
                    </a:lnTo>
                    <a:cubicBezTo>
                      <a:pt x="1" y="7734"/>
                      <a:pt x="106" y="7892"/>
                      <a:pt x="369" y="7997"/>
                    </a:cubicBezTo>
                    <a:cubicBezTo>
                      <a:pt x="474" y="8049"/>
                      <a:pt x="579" y="8076"/>
                      <a:pt x="685" y="8076"/>
                    </a:cubicBezTo>
                    <a:cubicBezTo>
                      <a:pt x="790" y="8076"/>
                      <a:pt x="895" y="8049"/>
                      <a:pt x="1000" y="7997"/>
                    </a:cubicBezTo>
                    <a:cubicBezTo>
                      <a:pt x="1211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89" y="2158"/>
                    </a:lnTo>
                    <a:lnTo>
                      <a:pt x="1789" y="15993"/>
                    </a:lnTo>
                    <a:cubicBezTo>
                      <a:pt x="1789" y="16571"/>
                      <a:pt x="2052" y="16887"/>
                      <a:pt x="2631" y="16887"/>
                    </a:cubicBezTo>
                    <a:cubicBezTo>
                      <a:pt x="3262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20" y="7892"/>
                    </a:lnTo>
                    <a:lnTo>
                      <a:pt x="4420" y="15993"/>
                    </a:lnTo>
                    <a:cubicBezTo>
                      <a:pt x="4420" y="16571"/>
                      <a:pt x="4735" y="16887"/>
                      <a:pt x="5314" y="16887"/>
                    </a:cubicBezTo>
                    <a:cubicBezTo>
                      <a:pt x="5893" y="16887"/>
                      <a:pt x="6208" y="16571"/>
                      <a:pt x="6208" y="15993"/>
                    </a:cubicBezTo>
                    <a:lnTo>
                      <a:pt x="6208" y="2210"/>
                    </a:lnTo>
                    <a:lnTo>
                      <a:pt x="6629" y="2210"/>
                    </a:lnTo>
                    <a:lnTo>
                      <a:pt x="6629" y="7155"/>
                    </a:lnTo>
                    <a:cubicBezTo>
                      <a:pt x="6629" y="7471"/>
                      <a:pt x="6734" y="7681"/>
                      <a:pt x="6945" y="7839"/>
                    </a:cubicBezTo>
                    <a:cubicBezTo>
                      <a:pt x="7050" y="7918"/>
                      <a:pt x="7155" y="7957"/>
                      <a:pt x="7267" y="7957"/>
                    </a:cubicBezTo>
                    <a:cubicBezTo>
                      <a:pt x="7379" y="7957"/>
                      <a:pt x="7497" y="7918"/>
                      <a:pt x="7629" y="7839"/>
                    </a:cubicBezTo>
                    <a:cubicBezTo>
                      <a:pt x="7839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86" y="790"/>
                      <a:pt x="7366" y="474"/>
                    </a:cubicBezTo>
                    <a:cubicBezTo>
                      <a:pt x="6997" y="159"/>
                      <a:pt x="6471" y="1"/>
                      <a:pt x="5787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61"/>
              <p:cNvSpPr/>
              <p:nvPr/>
            </p:nvSpPr>
            <p:spPr>
              <a:xfrm>
                <a:off x="3255379" y="3051149"/>
                <a:ext cx="66810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631" extrusionOk="0">
                    <a:moveTo>
                      <a:pt x="1841" y="1"/>
                    </a:moveTo>
                    <a:cubicBezTo>
                      <a:pt x="1315" y="1"/>
                      <a:pt x="894" y="159"/>
                      <a:pt x="526" y="527"/>
                    </a:cubicBezTo>
                    <a:cubicBezTo>
                      <a:pt x="210" y="895"/>
                      <a:pt x="0" y="1316"/>
                      <a:pt x="0" y="1842"/>
                    </a:cubicBezTo>
                    <a:cubicBezTo>
                      <a:pt x="0" y="2316"/>
                      <a:pt x="210" y="2736"/>
                      <a:pt x="526" y="3105"/>
                    </a:cubicBezTo>
                    <a:cubicBezTo>
                      <a:pt x="894" y="3473"/>
                      <a:pt x="1315" y="3631"/>
                      <a:pt x="1841" y="3631"/>
                    </a:cubicBezTo>
                    <a:cubicBezTo>
                      <a:pt x="2315" y="3631"/>
                      <a:pt x="2788" y="3473"/>
                      <a:pt x="3104" y="3105"/>
                    </a:cubicBezTo>
                    <a:cubicBezTo>
                      <a:pt x="3472" y="2736"/>
                      <a:pt x="3682" y="2316"/>
                      <a:pt x="3682" y="1790"/>
                    </a:cubicBezTo>
                    <a:cubicBezTo>
                      <a:pt x="3682" y="1316"/>
                      <a:pt x="3472" y="895"/>
                      <a:pt x="3104" y="527"/>
                    </a:cubicBezTo>
                    <a:cubicBezTo>
                      <a:pt x="2788" y="211"/>
                      <a:pt x="2315" y="1"/>
                      <a:pt x="1841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61"/>
              <p:cNvSpPr/>
              <p:nvPr/>
            </p:nvSpPr>
            <p:spPr>
              <a:xfrm>
                <a:off x="3554059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10" y="1"/>
                    </a:moveTo>
                    <a:cubicBezTo>
                      <a:pt x="1579" y="1"/>
                      <a:pt x="1000" y="159"/>
                      <a:pt x="632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16" y="7997"/>
                    </a:cubicBezTo>
                    <a:cubicBezTo>
                      <a:pt x="448" y="8049"/>
                      <a:pt x="566" y="8076"/>
                      <a:pt x="678" y="8076"/>
                    </a:cubicBezTo>
                    <a:cubicBezTo>
                      <a:pt x="789" y="8076"/>
                      <a:pt x="895" y="8049"/>
                      <a:pt x="1000" y="7997"/>
                    </a:cubicBezTo>
                    <a:cubicBezTo>
                      <a:pt x="1210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36" y="2158"/>
                    </a:lnTo>
                    <a:lnTo>
                      <a:pt x="1736" y="15993"/>
                    </a:lnTo>
                    <a:cubicBezTo>
                      <a:pt x="1736" y="16571"/>
                      <a:pt x="2052" y="16887"/>
                      <a:pt x="2631" y="16887"/>
                    </a:cubicBezTo>
                    <a:cubicBezTo>
                      <a:pt x="3209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682" y="16887"/>
                      <a:pt x="5313" y="16887"/>
                    </a:cubicBezTo>
                    <a:cubicBezTo>
                      <a:pt x="5892" y="16887"/>
                      <a:pt x="6155" y="16571"/>
                      <a:pt x="6155" y="15993"/>
                    </a:cubicBezTo>
                    <a:lnTo>
                      <a:pt x="6155" y="2210"/>
                    </a:lnTo>
                    <a:lnTo>
                      <a:pt x="6576" y="2210"/>
                    </a:lnTo>
                    <a:lnTo>
                      <a:pt x="6576" y="7155"/>
                    </a:lnTo>
                    <a:cubicBezTo>
                      <a:pt x="6576" y="7471"/>
                      <a:pt x="6681" y="7681"/>
                      <a:pt x="6944" y="7839"/>
                    </a:cubicBezTo>
                    <a:cubicBezTo>
                      <a:pt x="7049" y="7918"/>
                      <a:pt x="7155" y="7957"/>
                      <a:pt x="7260" y="7957"/>
                    </a:cubicBezTo>
                    <a:cubicBezTo>
                      <a:pt x="7365" y="7957"/>
                      <a:pt x="7470" y="7918"/>
                      <a:pt x="7575" y="7839"/>
                    </a:cubicBezTo>
                    <a:cubicBezTo>
                      <a:pt x="7839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3" y="790"/>
                      <a:pt x="7365" y="474"/>
                    </a:cubicBezTo>
                    <a:cubicBezTo>
                      <a:pt x="6944" y="159"/>
                      <a:pt x="6418" y="1"/>
                      <a:pt x="5734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61"/>
              <p:cNvSpPr/>
              <p:nvPr/>
            </p:nvSpPr>
            <p:spPr>
              <a:xfrm>
                <a:off x="3592227" y="3051149"/>
                <a:ext cx="65866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3631" extrusionOk="0">
                    <a:moveTo>
                      <a:pt x="1789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158" y="895"/>
                      <a:pt x="1" y="1316"/>
                      <a:pt x="1" y="1842"/>
                    </a:cubicBezTo>
                    <a:cubicBezTo>
                      <a:pt x="1" y="2316"/>
                      <a:pt x="158" y="2736"/>
                      <a:pt x="527" y="3105"/>
                    </a:cubicBezTo>
                    <a:cubicBezTo>
                      <a:pt x="895" y="3473"/>
                      <a:pt x="1316" y="3631"/>
                      <a:pt x="1789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3" y="2736"/>
                      <a:pt x="3630" y="2316"/>
                      <a:pt x="3630" y="1790"/>
                    </a:cubicBezTo>
                    <a:cubicBezTo>
                      <a:pt x="3630" y="1316"/>
                      <a:pt x="3473" y="895"/>
                      <a:pt x="3104" y="527"/>
                    </a:cubicBezTo>
                    <a:cubicBezTo>
                      <a:pt x="2736" y="211"/>
                      <a:pt x="2315" y="1"/>
                      <a:pt x="1789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61"/>
              <p:cNvSpPr/>
              <p:nvPr/>
            </p:nvSpPr>
            <p:spPr>
              <a:xfrm>
                <a:off x="3889964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62" y="1"/>
                    </a:moveTo>
                    <a:cubicBezTo>
                      <a:pt x="1578" y="1"/>
                      <a:pt x="1052" y="159"/>
                      <a:pt x="632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69" y="7997"/>
                    </a:cubicBezTo>
                    <a:cubicBezTo>
                      <a:pt x="474" y="8049"/>
                      <a:pt x="579" y="8076"/>
                      <a:pt x="684" y="8076"/>
                    </a:cubicBezTo>
                    <a:cubicBezTo>
                      <a:pt x="789" y="8076"/>
                      <a:pt x="895" y="8049"/>
                      <a:pt x="1000" y="7997"/>
                    </a:cubicBezTo>
                    <a:cubicBezTo>
                      <a:pt x="1210" y="7892"/>
                      <a:pt x="1315" y="7681"/>
                      <a:pt x="1315" y="7471"/>
                    </a:cubicBezTo>
                    <a:lnTo>
                      <a:pt x="1315" y="2158"/>
                    </a:lnTo>
                    <a:lnTo>
                      <a:pt x="1789" y="2158"/>
                    </a:lnTo>
                    <a:lnTo>
                      <a:pt x="1789" y="15993"/>
                    </a:lnTo>
                    <a:cubicBezTo>
                      <a:pt x="1789" y="16571"/>
                      <a:pt x="2052" y="16887"/>
                      <a:pt x="2631" y="16887"/>
                    </a:cubicBezTo>
                    <a:cubicBezTo>
                      <a:pt x="3262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735" y="16887"/>
                      <a:pt x="5313" y="16887"/>
                    </a:cubicBezTo>
                    <a:cubicBezTo>
                      <a:pt x="5892" y="16887"/>
                      <a:pt x="6208" y="16571"/>
                      <a:pt x="6208" y="15993"/>
                    </a:cubicBezTo>
                    <a:lnTo>
                      <a:pt x="6208" y="2210"/>
                    </a:lnTo>
                    <a:lnTo>
                      <a:pt x="6629" y="2210"/>
                    </a:lnTo>
                    <a:lnTo>
                      <a:pt x="6629" y="7155"/>
                    </a:lnTo>
                    <a:cubicBezTo>
                      <a:pt x="6629" y="7471"/>
                      <a:pt x="6734" y="7681"/>
                      <a:pt x="6944" y="7839"/>
                    </a:cubicBezTo>
                    <a:cubicBezTo>
                      <a:pt x="7049" y="7918"/>
                      <a:pt x="7155" y="7957"/>
                      <a:pt x="7266" y="7957"/>
                    </a:cubicBezTo>
                    <a:cubicBezTo>
                      <a:pt x="7378" y="7957"/>
                      <a:pt x="7497" y="7918"/>
                      <a:pt x="7628" y="7839"/>
                    </a:cubicBezTo>
                    <a:cubicBezTo>
                      <a:pt x="7838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86" y="790"/>
                      <a:pt x="7365" y="474"/>
                    </a:cubicBezTo>
                    <a:cubicBezTo>
                      <a:pt x="6997" y="159"/>
                      <a:pt x="6471" y="1"/>
                      <a:pt x="5787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61"/>
              <p:cNvSpPr/>
              <p:nvPr/>
            </p:nvSpPr>
            <p:spPr>
              <a:xfrm>
                <a:off x="3928131" y="3051149"/>
                <a:ext cx="66810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631" extrusionOk="0">
                    <a:moveTo>
                      <a:pt x="1842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211" y="895"/>
                      <a:pt x="1" y="1316"/>
                      <a:pt x="1" y="1842"/>
                    </a:cubicBezTo>
                    <a:cubicBezTo>
                      <a:pt x="1" y="2316"/>
                      <a:pt x="211" y="2736"/>
                      <a:pt x="527" y="3105"/>
                    </a:cubicBezTo>
                    <a:cubicBezTo>
                      <a:pt x="895" y="3473"/>
                      <a:pt x="1316" y="3631"/>
                      <a:pt x="1842" y="3631"/>
                    </a:cubicBezTo>
                    <a:cubicBezTo>
                      <a:pt x="2315" y="3631"/>
                      <a:pt x="2789" y="3473"/>
                      <a:pt x="3104" y="3105"/>
                    </a:cubicBezTo>
                    <a:cubicBezTo>
                      <a:pt x="3472" y="2736"/>
                      <a:pt x="3683" y="2316"/>
                      <a:pt x="3683" y="1790"/>
                    </a:cubicBezTo>
                    <a:cubicBezTo>
                      <a:pt x="3683" y="1316"/>
                      <a:pt x="3472" y="895"/>
                      <a:pt x="3104" y="527"/>
                    </a:cubicBezTo>
                    <a:cubicBezTo>
                      <a:pt x="2789" y="211"/>
                      <a:pt x="2315" y="1"/>
                      <a:pt x="1842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6" name="Google Shape;1136;p61"/>
            <p:cNvSpPr/>
            <p:nvPr/>
          </p:nvSpPr>
          <p:spPr>
            <a:xfrm>
              <a:off x="3787423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1"/>
                    <a:pt x="1737" y="1947"/>
                  </a:cubicBezTo>
                  <a:lnTo>
                    <a:pt x="106" y="6418"/>
                  </a:lnTo>
                  <a:cubicBezTo>
                    <a:pt x="1" y="6471"/>
                    <a:pt x="53" y="6681"/>
                    <a:pt x="106" y="6892"/>
                  </a:cubicBezTo>
                  <a:cubicBezTo>
                    <a:pt x="211" y="7155"/>
                    <a:pt x="369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68" y="10469"/>
                    <a:pt x="1421" y="10521"/>
                    <a:pt x="1526" y="10521"/>
                  </a:cubicBezTo>
                  <a:lnTo>
                    <a:pt x="3157" y="10521"/>
                  </a:lnTo>
                  <a:lnTo>
                    <a:pt x="3157" y="16045"/>
                  </a:lnTo>
                  <a:cubicBezTo>
                    <a:pt x="3157" y="16308"/>
                    <a:pt x="3209" y="16466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6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5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0" y="16466"/>
                    <a:pt x="7576" y="16255"/>
                    <a:pt x="7576" y="15992"/>
                  </a:cubicBezTo>
                  <a:lnTo>
                    <a:pt x="7576" y="10521"/>
                  </a:lnTo>
                  <a:lnTo>
                    <a:pt x="9206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1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61"/>
            <p:cNvSpPr/>
            <p:nvPr/>
          </p:nvSpPr>
          <p:spPr>
            <a:xfrm>
              <a:off x="3850406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211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8" name="Google Shape;1138;p61"/>
          <p:cNvSpPr txBox="1"/>
          <p:nvPr/>
        </p:nvSpPr>
        <p:spPr>
          <a:xfrm>
            <a:off x="423925" y="2143975"/>
            <a:ext cx="2058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Hospitalizados 3%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39" name="Google Shape;1139;p61"/>
          <p:cNvSpPr txBox="1"/>
          <p:nvPr/>
        </p:nvSpPr>
        <p:spPr>
          <a:xfrm>
            <a:off x="4854225" y="2144000"/>
            <a:ext cx="2803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 hospitalizados 97%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62"/>
          <p:cNvSpPr/>
          <p:nvPr/>
        </p:nvSpPr>
        <p:spPr>
          <a:xfrm>
            <a:off x="990025" y="797194"/>
            <a:ext cx="7163925" cy="1189978"/>
          </a:xfrm>
          <a:custGeom>
            <a:avLst/>
            <a:gdLst/>
            <a:ahLst/>
            <a:cxnLst/>
            <a:rect l="l" t="t" r="r" b="b"/>
            <a:pathLst>
              <a:path w="73720" h="62746" extrusionOk="0">
                <a:moveTo>
                  <a:pt x="401" y="1869"/>
                </a:moveTo>
                <a:cubicBezTo>
                  <a:pt x="401" y="18481"/>
                  <a:pt x="1" y="43532"/>
                  <a:pt x="1435" y="60077"/>
                </a:cubicBezTo>
                <a:cubicBezTo>
                  <a:pt x="1669" y="62746"/>
                  <a:pt x="38962" y="61745"/>
                  <a:pt x="48635" y="61745"/>
                </a:cubicBezTo>
                <a:cubicBezTo>
                  <a:pt x="65181" y="61745"/>
                  <a:pt x="72819" y="61045"/>
                  <a:pt x="72886" y="58176"/>
                </a:cubicBezTo>
                <a:cubicBezTo>
                  <a:pt x="73086" y="46201"/>
                  <a:pt x="73720" y="15145"/>
                  <a:pt x="72286" y="3236"/>
                </a:cubicBezTo>
                <a:cubicBezTo>
                  <a:pt x="71985" y="635"/>
                  <a:pt x="53872" y="635"/>
                  <a:pt x="36126" y="835"/>
                </a:cubicBezTo>
                <a:cubicBezTo>
                  <a:pt x="22050" y="968"/>
                  <a:pt x="13777" y="1"/>
                  <a:pt x="401" y="1869"/>
                </a:cubicBezTo>
                <a:close/>
              </a:path>
            </a:pathLst>
          </a:cu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62"/>
          <p:cNvSpPr/>
          <p:nvPr/>
        </p:nvSpPr>
        <p:spPr>
          <a:xfrm>
            <a:off x="1703002" y="470075"/>
            <a:ext cx="5729040" cy="464659"/>
          </a:xfrm>
          <a:custGeom>
            <a:avLst/>
            <a:gdLst/>
            <a:ahLst/>
            <a:cxnLst/>
            <a:rect l="l" t="t" r="r" b="b"/>
            <a:pathLst>
              <a:path w="79825" h="16113" extrusionOk="0">
                <a:moveTo>
                  <a:pt x="79824" y="8573"/>
                </a:moveTo>
                <a:cubicBezTo>
                  <a:pt x="79824" y="12710"/>
                  <a:pt x="75888" y="16112"/>
                  <a:pt x="71018" y="16112"/>
                </a:cubicBezTo>
                <a:lnTo>
                  <a:pt x="8807" y="16112"/>
                </a:lnTo>
                <a:cubicBezTo>
                  <a:pt x="3937" y="16112"/>
                  <a:pt x="1" y="12710"/>
                  <a:pt x="1" y="8573"/>
                </a:cubicBezTo>
                <a:lnTo>
                  <a:pt x="1" y="7539"/>
                </a:lnTo>
                <a:cubicBezTo>
                  <a:pt x="1" y="3370"/>
                  <a:pt x="3937" y="1"/>
                  <a:pt x="8807" y="1"/>
                </a:cubicBezTo>
                <a:lnTo>
                  <a:pt x="71018" y="1"/>
                </a:lnTo>
                <a:cubicBezTo>
                  <a:pt x="75888" y="1"/>
                  <a:pt x="79824" y="3370"/>
                  <a:pt x="79824" y="7539"/>
                </a:cubicBezTo>
                <a:close/>
              </a:path>
            </a:pathLst>
          </a:custGeom>
          <a:solidFill>
            <a:srgbClr val="5EB2F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6" name="Google Shape;1146;p62"/>
          <p:cNvGrpSpPr/>
          <p:nvPr/>
        </p:nvGrpSpPr>
        <p:grpSpPr>
          <a:xfrm>
            <a:off x="4549562" y="1111800"/>
            <a:ext cx="2803734" cy="652945"/>
            <a:chOff x="5163850" y="2442176"/>
            <a:chExt cx="3219722" cy="846442"/>
          </a:xfrm>
        </p:grpSpPr>
        <p:sp>
          <p:nvSpPr>
            <p:cNvPr id="1147" name="Google Shape;1147;p62"/>
            <p:cNvSpPr/>
            <p:nvPr/>
          </p:nvSpPr>
          <p:spPr>
            <a:xfrm>
              <a:off x="5187705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59" y="7891"/>
                    <a:pt x="369" y="7997"/>
                  </a:cubicBezTo>
                  <a:cubicBezTo>
                    <a:pt x="474" y="8049"/>
                    <a:pt x="580" y="8076"/>
                    <a:pt x="691" y="8076"/>
                  </a:cubicBezTo>
                  <a:cubicBezTo>
                    <a:pt x="803" y="8076"/>
                    <a:pt x="921" y="8049"/>
                    <a:pt x="1053" y="7997"/>
                  </a:cubicBezTo>
                  <a:cubicBezTo>
                    <a:pt x="1263" y="7891"/>
                    <a:pt x="1369" y="7681"/>
                    <a:pt x="1369" y="7471"/>
                  </a:cubicBezTo>
                  <a:lnTo>
                    <a:pt x="1369" y="2157"/>
                  </a:lnTo>
                  <a:lnTo>
                    <a:pt x="1789" y="2157"/>
                  </a:lnTo>
                  <a:lnTo>
                    <a:pt x="1789" y="15993"/>
                  </a:lnTo>
                  <a:cubicBezTo>
                    <a:pt x="1789" y="16571"/>
                    <a:pt x="2105" y="16887"/>
                    <a:pt x="2684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72" y="7891"/>
                  </a:lnTo>
                  <a:lnTo>
                    <a:pt x="4472" y="15993"/>
                  </a:lnTo>
                  <a:cubicBezTo>
                    <a:pt x="4472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68" y="7957"/>
                    <a:pt x="7287" y="7957"/>
                  </a:cubicBezTo>
                  <a:cubicBezTo>
                    <a:pt x="7405" y="7957"/>
                    <a:pt x="7523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6" y="474"/>
                  </a:cubicBezTo>
                  <a:cubicBezTo>
                    <a:pt x="6997" y="158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62"/>
            <p:cNvSpPr/>
            <p:nvPr/>
          </p:nvSpPr>
          <p:spPr>
            <a:xfrm>
              <a:off x="5226833" y="2902126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5"/>
                    <a:pt x="3630" y="1789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62"/>
            <p:cNvSpPr/>
            <p:nvPr/>
          </p:nvSpPr>
          <p:spPr>
            <a:xfrm>
              <a:off x="5163850" y="2522339"/>
              <a:ext cx="191831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7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1"/>
                  </a:cubicBezTo>
                  <a:cubicBezTo>
                    <a:pt x="159" y="7154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5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7" y="7154"/>
                    <a:pt x="10469" y="6891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62"/>
            <p:cNvSpPr/>
            <p:nvPr/>
          </p:nvSpPr>
          <p:spPr>
            <a:xfrm>
              <a:off x="5225890" y="2442176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0" y="895"/>
                    <a:pt x="0" y="1368"/>
                    <a:pt x="0" y="1842"/>
                  </a:cubicBezTo>
                  <a:cubicBezTo>
                    <a:pt x="0" y="2368"/>
                    <a:pt x="210" y="2788"/>
                    <a:pt x="579" y="3157"/>
                  </a:cubicBezTo>
                  <a:cubicBezTo>
                    <a:pt x="894" y="3472"/>
                    <a:pt x="1368" y="3683"/>
                    <a:pt x="1841" y="3683"/>
                  </a:cubicBezTo>
                  <a:cubicBezTo>
                    <a:pt x="2367" y="3683"/>
                    <a:pt x="2788" y="3525"/>
                    <a:pt x="3156" y="3157"/>
                  </a:cubicBezTo>
                  <a:cubicBezTo>
                    <a:pt x="3472" y="2788"/>
                    <a:pt x="3682" y="2368"/>
                    <a:pt x="3682" y="1842"/>
                  </a:cubicBezTo>
                  <a:cubicBezTo>
                    <a:pt x="3682" y="1368"/>
                    <a:pt x="3525" y="947"/>
                    <a:pt x="3156" y="579"/>
                  </a:cubicBezTo>
                  <a:cubicBezTo>
                    <a:pt x="2788" y="211"/>
                    <a:pt x="2367" y="0"/>
                    <a:pt x="184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62"/>
            <p:cNvSpPr/>
            <p:nvPr/>
          </p:nvSpPr>
          <p:spPr>
            <a:xfrm>
              <a:off x="5524570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6" y="2157"/>
                  </a:lnTo>
                  <a:lnTo>
                    <a:pt x="1736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4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97" y="158"/>
                    <a:pt x="6471" y="1"/>
                    <a:pt x="5734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62"/>
            <p:cNvSpPr/>
            <p:nvPr/>
          </p:nvSpPr>
          <p:spPr>
            <a:xfrm>
              <a:off x="5562737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83" y="2315"/>
                    <a:pt x="3683" y="1789"/>
                  </a:cubicBezTo>
                  <a:cubicBezTo>
                    <a:pt x="3683" y="1316"/>
                    <a:pt x="3473" y="895"/>
                    <a:pt x="3104" y="527"/>
                  </a:cubicBezTo>
                  <a:cubicBezTo>
                    <a:pt x="2789" y="159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62"/>
            <p:cNvSpPr/>
            <p:nvPr/>
          </p:nvSpPr>
          <p:spPr>
            <a:xfrm>
              <a:off x="5499754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1"/>
                  </a:cubicBezTo>
                  <a:cubicBezTo>
                    <a:pt x="211" y="7154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5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2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0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62"/>
            <p:cNvSpPr/>
            <p:nvPr/>
          </p:nvSpPr>
          <p:spPr>
            <a:xfrm>
              <a:off x="5562737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8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62"/>
            <p:cNvSpPr/>
            <p:nvPr/>
          </p:nvSpPr>
          <p:spPr>
            <a:xfrm>
              <a:off x="5861418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580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17" y="7997"/>
                  </a:cubicBezTo>
                  <a:cubicBezTo>
                    <a:pt x="422" y="8049"/>
                    <a:pt x="540" y="8076"/>
                    <a:pt x="659" y="8076"/>
                  </a:cubicBezTo>
                  <a:cubicBezTo>
                    <a:pt x="777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7" y="2157"/>
                  </a:lnTo>
                  <a:lnTo>
                    <a:pt x="1737" y="15993"/>
                  </a:lnTo>
                  <a:cubicBezTo>
                    <a:pt x="1737" y="16571"/>
                    <a:pt x="2053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683" y="16887"/>
                    <a:pt x="5261" y="16887"/>
                  </a:cubicBezTo>
                  <a:cubicBezTo>
                    <a:pt x="5893" y="16887"/>
                    <a:pt x="6156" y="16571"/>
                    <a:pt x="6156" y="15993"/>
                  </a:cubicBezTo>
                  <a:lnTo>
                    <a:pt x="6156" y="2157"/>
                  </a:lnTo>
                  <a:lnTo>
                    <a:pt x="6577" y="2157"/>
                  </a:lnTo>
                  <a:lnTo>
                    <a:pt x="6577" y="7155"/>
                  </a:lnTo>
                  <a:cubicBezTo>
                    <a:pt x="6577" y="7471"/>
                    <a:pt x="6682" y="7681"/>
                    <a:pt x="6892" y="7839"/>
                  </a:cubicBezTo>
                  <a:cubicBezTo>
                    <a:pt x="7024" y="7918"/>
                    <a:pt x="7142" y="7957"/>
                    <a:pt x="7254" y="7957"/>
                  </a:cubicBezTo>
                  <a:cubicBezTo>
                    <a:pt x="7366" y="7957"/>
                    <a:pt x="7471" y="7918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45" y="158"/>
                    <a:pt x="6419" y="1"/>
                    <a:pt x="5735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62"/>
            <p:cNvSpPr/>
            <p:nvPr/>
          </p:nvSpPr>
          <p:spPr>
            <a:xfrm>
              <a:off x="5899603" y="2902126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789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789"/>
                  </a:cubicBezTo>
                  <a:cubicBezTo>
                    <a:pt x="0" y="2315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5"/>
                    <a:pt x="3630" y="1789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62"/>
            <p:cNvSpPr/>
            <p:nvPr/>
          </p:nvSpPr>
          <p:spPr>
            <a:xfrm>
              <a:off x="5836620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0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1"/>
                  </a:cubicBezTo>
                  <a:cubicBezTo>
                    <a:pt x="211" y="7154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09" y="2052"/>
                    <a:pt x="3314" y="2052"/>
                  </a:cubicBezTo>
                  <a:cubicBezTo>
                    <a:pt x="3420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8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5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5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6" y="6786"/>
                  </a:lnTo>
                  <a:cubicBezTo>
                    <a:pt x="9311" y="7102"/>
                    <a:pt x="9627" y="7260"/>
                    <a:pt x="10153" y="7260"/>
                  </a:cubicBezTo>
                  <a:cubicBezTo>
                    <a:pt x="10311" y="7260"/>
                    <a:pt x="10416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62"/>
            <p:cNvSpPr/>
            <p:nvPr/>
          </p:nvSpPr>
          <p:spPr>
            <a:xfrm>
              <a:off x="5898642" y="2442176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2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1" y="895"/>
                    <a:pt x="1" y="1368"/>
                    <a:pt x="1" y="1842"/>
                  </a:cubicBezTo>
                  <a:cubicBezTo>
                    <a:pt x="1" y="2368"/>
                    <a:pt x="211" y="2788"/>
                    <a:pt x="579" y="3157"/>
                  </a:cubicBezTo>
                  <a:cubicBezTo>
                    <a:pt x="895" y="3472"/>
                    <a:pt x="1368" y="3683"/>
                    <a:pt x="1842" y="3683"/>
                  </a:cubicBezTo>
                  <a:cubicBezTo>
                    <a:pt x="2368" y="3683"/>
                    <a:pt x="2789" y="3525"/>
                    <a:pt x="3157" y="3157"/>
                  </a:cubicBezTo>
                  <a:cubicBezTo>
                    <a:pt x="3472" y="2788"/>
                    <a:pt x="3683" y="2368"/>
                    <a:pt x="3683" y="1842"/>
                  </a:cubicBezTo>
                  <a:cubicBezTo>
                    <a:pt x="3683" y="1368"/>
                    <a:pt x="3472" y="947"/>
                    <a:pt x="3157" y="579"/>
                  </a:cubicBezTo>
                  <a:cubicBezTo>
                    <a:pt x="2789" y="211"/>
                    <a:pt x="2368" y="0"/>
                    <a:pt x="1842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62"/>
            <p:cNvSpPr/>
            <p:nvPr/>
          </p:nvSpPr>
          <p:spPr>
            <a:xfrm>
              <a:off x="6197322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69" y="7997"/>
                  </a:cubicBezTo>
                  <a:cubicBezTo>
                    <a:pt x="474" y="8049"/>
                    <a:pt x="580" y="8076"/>
                    <a:pt x="685" y="8076"/>
                  </a:cubicBezTo>
                  <a:cubicBezTo>
                    <a:pt x="790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7" y="2157"/>
                  </a:lnTo>
                  <a:lnTo>
                    <a:pt x="1737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55" y="7957"/>
                    <a:pt x="7267" y="7957"/>
                  </a:cubicBezTo>
                  <a:cubicBezTo>
                    <a:pt x="7379" y="7957"/>
                    <a:pt x="7497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97" y="158"/>
                    <a:pt x="6471" y="1"/>
                    <a:pt x="5735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62"/>
            <p:cNvSpPr/>
            <p:nvPr/>
          </p:nvSpPr>
          <p:spPr>
            <a:xfrm>
              <a:off x="6235507" y="2902126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841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789"/>
                  </a:cubicBezTo>
                  <a:cubicBezTo>
                    <a:pt x="0" y="2315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841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5"/>
                    <a:pt x="3630" y="1789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88" y="159"/>
                    <a:pt x="2315" y="1"/>
                    <a:pt x="1841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62"/>
            <p:cNvSpPr/>
            <p:nvPr/>
          </p:nvSpPr>
          <p:spPr>
            <a:xfrm>
              <a:off x="6172524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0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53" y="6681"/>
                    <a:pt x="105" y="6891"/>
                  </a:cubicBezTo>
                  <a:cubicBezTo>
                    <a:pt x="211" y="7154"/>
                    <a:pt x="316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14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15" y="10469"/>
                    <a:pt x="1420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5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5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15"/>
                  </a:lnTo>
                  <a:cubicBezTo>
                    <a:pt x="7102" y="2315"/>
                    <a:pt x="7049" y="2262"/>
                    <a:pt x="7049" y="2262"/>
                  </a:cubicBezTo>
                  <a:cubicBezTo>
                    <a:pt x="7049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9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0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62"/>
            <p:cNvSpPr/>
            <p:nvPr/>
          </p:nvSpPr>
          <p:spPr>
            <a:xfrm>
              <a:off x="6235507" y="2442176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895"/>
                    <a:pt x="0" y="1368"/>
                    <a:pt x="0" y="1842"/>
                  </a:cubicBezTo>
                  <a:cubicBezTo>
                    <a:pt x="0" y="2368"/>
                    <a:pt x="158" y="2788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62"/>
            <p:cNvSpPr/>
            <p:nvPr/>
          </p:nvSpPr>
          <p:spPr>
            <a:xfrm>
              <a:off x="6534188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579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16" y="7997"/>
                  </a:cubicBezTo>
                  <a:cubicBezTo>
                    <a:pt x="421" y="8049"/>
                    <a:pt x="540" y="8076"/>
                    <a:pt x="658" y="8076"/>
                  </a:cubicBezTo>
                  <a:cubicBezTo>
                    <a:pt x="776" y="8076"/>
                    <a:pt x="895" y="8049"/>
                    <a:pt x="1000" y="7997"/>
                  </a:cubicBezTo>
                  <a:cubicBezTo>
                    <a:pt x="1210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6" y="2157"/>
                  </a:lnTo>
                  <a:lnTo>
                    <a:pt x="1736" y="15993"/>
                  </a:lnTo>
                  <a:cubicBezTo>
                    <a:pt x="1736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682" y="16887"/>
                    <a:pt x="5261" y="16887"/>
                  </a:cubicBezTo>
                  <a:cubicBezTo>
                    <a:pt x="5892" y="16887"/>
                    <a:pt x="6155" y="16571"/>
                    <a:pt x="6155" y="15993"/>
                  </a:cubicBezTo>
                  <a:lnTo>
                    <a:pt x="6155" y="2157"/>
                  </a:lnTo>
                  <a:lnTo>
                    <a:pt x="6576" y="2157"/>
                  </a:lnTo>
                  <a:lnTo>
                    <a:pt x="6576" y="7155"/>
                  </a:lnTo>
                  <a:cubicBezTo>
                    <a:pt x="6576" y="7471"/>
                    <a:pt x="6681" y="7681"/>
                    <a:pt x="6892" y="7839"/>
                  </a:cubicBezTo>
                  <a:cubicBezTo>
                    <a:pt x="7023" y="7918"/>
                    <a:pt x="7142" y="7957"/>
                    <a:pt x="7253" y="7957"/>
                  </a:cubicBezTo>
                  <a:cubicBezTo>
                    <a:pt x="7365" y="7957"/>
                    <a:pt x="7470" y="7918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44" y="158"/>
                    <a:pt x="6418" y="1"/>
                    <a:pt x="5734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62"/>
            <p:cNvSpPr/>
            <p:nvPr/>
          </p:nvSpPr>
          <p:spPr>
            <a:xfrm>
              <a:off x="6572355" y="2902126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5"/>
                    <a:pt x="3630" y="1789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62"/>
            <p:cNvSpPr/>
            <p:nvPr/>
          </p:nvSpPr>
          <p:spPr>
            <a:xfrm>
              <a:off x="6509372" y="2522339"/>
              <a:ext cx="191830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1"/>
                  </a:cubicBezTo>
                  <a:cubicBezTo>
                    <a:pt x="159" y="7154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5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6" y="7154"/>
                    <a:pt x="10469" y="6891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62"/>
            <p:cNvSpPr/>
            <p:nvPr/>
          </p:nvSpPr>
          <p:spPr>
            <a:xfrm>
              <a:off x="6572355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8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62"/>
            <p:cNvSpPr/>
            <p:nvPr/>
          </p:nvSpPr>
          <p:spPr>
            <a:xfrm>
              <a:off x="6870092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9" y="1"/>
                    <a:pt x="1052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5" y="7681"/>
                    <a:pt x="1315" y="7471"/>
                  </a:cubicBezTo>
                  <a:lnTo>
                    <a:pt x="1315" y="2157"/>
                  </a:lnTo>
                  <a:lnTo>
                    <a:pt x="1736" y="2157"/>
                  </a:lnTo>
                  <a:lnTo>
                    <a:pt x="1736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3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97" y="158"/>
                    <a:pt x="6471" y="1"/>
                    <a:pt x="5734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62"/>
            <p:cNvSpPr/>
            <p:nvPr/>
          </p:nvSpPr>
          <p:spPr>
            <a:xfrm>
              <a:off x="6908259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211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83" y="2315"/>
                    <a:pt x="3683" y="1789"/>
                  </a:cubicBezTo>
                  <a:cubicBezTo>
                    <a:pt x="3683" y="1316"/>
                    <a:pt x="3472" y="895"/>
                    <a:pt x="3104" y="527"/>
                  </a:cubicBezTo>
                  <a:cubicBezTo>
                    <a:pt x="2789" y="159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62"/>
            <p:cNvSpPr/>
            <p:nvPr/>
          </p:nvSpPr>
          <p:spPr>
            <a:xfrm>
              <a:off x="6845276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1"/>
                  </a:cubicBezTo>
                  <a:cubicBezTo>
                    <a:pt x="211" y="7154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5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0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62"/>
            <p:cNvSpPr/>
            <p:nvPr/>
          </p:nvSpPr>
          <p:spPr>
            <a:xfrm>
              <a:off x="6908259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89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62"/>
            <p:cNvSpPr/>
            <p:nvPr/>
          </p:nvSpPr>
          <p:spPr>
            <a:xfrm>
              <a:off x="7206939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580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17" y="7997"/>
                  </a:cubicBezTo>
                  <a:cubicBezTo>
                    <a:pt x="422" y="8049"/>
                    <a:pt x="540" y="8076"/>
                    <a:pt x="658" y="8076"/>
                  </a:cubicBezTo>
                  <a:cubicBezTo>
                    <a:pt x="777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7" y="2157"/>
                  </a:lnTo>
                  <a:lnTo>
                    <a:pt x="1737" y="15993"/>
                  </a:lnTo>
                  <a:cubicBezTo>
                    <a:pt x="1737" y="16571"/>
                    <a:pt x="2052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683" y="16887"/>
                    <a:pt x="5261" y="16887"/>
                  </a:cubicBezTo>
                  <a:cubicBezTo>
                    <a:pt x="5893" y="16887"/>
                    <a:pt x="6156" y="16571"/>
                    <a:pt x="6156" y="15993"/>
                  </a:cubicBezTo>
                  <a:lnTo>
                    <a:pt x="6156" y="2157"/>
                  </a:lnTo>
                  <a:lnTo>
                    <a:pt x="6577" y="2157"/>
                  </a:lnTo>
                  <a:lnTo>
                    <a:pt x="6577" y="7155"/>
                  </a:lnTo>
                  <a:cubicBezTo>
                    <a:pt x="6577" y="7471"/>
                    <a:pt x="6682" y="7681"/>
                    <a:pt x="6892" y="7839"/>
                  </a:cubicBezTo>
                  <a:cubicBezTo>
                    <a:pt x="7036" y="7896"/>
                    <a:pt x="7165" y="7938"/>
                    <a:pt x="7286" y="7938"/>
                  </a:cubicBezTo>
                  <a:cubicBezTo>
                    <a:pt x="7386" y="7938"/>
                    <a:pt x="7481" y="7910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45" y="158"/>
                    <a:pt x="6419" y="1"/>
                    <a:pt x="5735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62"/>
            <p:cNvSpPr/>
            <p:nvPr/>
          </p:nvSpPr>
          <p:spPr>
            <a:xfrm>
              <a:off x="7245125" y="2902126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789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789"/>
                  </a:cubicBezTo>
                  <a:cubicBezTo>
                    <a:pt x="0" y="2315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5"/>
                    <a:pt x="3630" y="1789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62"/>
            <p:cNvSpPr/>
            <p:nvPr/>
          </p:nvSpPr>
          <p:spPr>
            <a:xfrm>
              <a:off x="7182142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0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1"/>
                  </a:cubicBezTo>
                  <a:cubicBezTo>
                    <a:pt x="211" y="7154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6" y="2210"/>
                  </a:lnTo>
                  <a:cubicBezTo>
                    <a:pt x="3156" y="2104"/>
                    <a:pt x="3209" y="2052"/>
                    <a:pt x="3314" y="2052"/>
                  </a:cubicBezTo>
                  <a:cubicBezTo>
                    <a:pt x="3419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7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5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5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7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15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7" y="2104"/>
                    <a:pt x="7417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16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62"/>
            <p:cNvSpPr/>
            <p:nvPr/>
          </p:nvSpPr>
          <p:spPr>
            <a:xfrm>
              <a:off x="7245125" y="2442176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789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895"/>
                    <a:pt x="0" y="1368"/>
                    <a:pt x="0" y="1842"/>
                  </a:cubicBezTo>
                  <a:cubicBezTo>
                    <a:pt x="0" y="2368"/>
                    <a:pt x="158" y="2788"/>
                    <a:pt x="526" y="3157"/>
                  </a:cubicBezTo>
                  <a:cubicBezTo>
                    <a:pt x="894" y="3472"/>
                    <a:pt x="1315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62"/>
            <p:cNvSpPr/>
            <p:nvPr/>
          </p:nvSpPr>
          <p:spPr>
            <a:xfrm>
              <a:off x="7542844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5" y="8076"/>
                  </a:cubicBezTo>
                  <a:cubicBezTo>
                    <a:pt x="790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89" y="2157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55" y="7957"/>
                    <a:pt x="7267" y="7957"/>
                  </a:cubicBezTo>
                  <a:cubicBezTo>
                    <a:pt x="7379" y="7957"/>
                    <a:pt x="7497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6" y="474"/>
                  </a:cubicBezTo>
                  <a:cubicBezTo>
                    <a:pt x="6997" y="158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62"/>
            <p:cNvSpPr/>
            <p:nvPr/>
          </p:nvSpPr>
          <p:spPr>
            <a:xfrm>
              <a:off x="7581029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1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210" y="895"/>
                    <a:pt x="0" y="1316"/>
                    <a:pt x="0" y="1789"/>
                  </a:cubicBezTo>
                  <a:cubicBezTo>
                    <a:pt x="0" y="2315"/>
                    <a:pt x="210" y="2736"/>
                    <a:pt x="526" y="3105"/>
                  </a:cubicBezTo>
                  <a:cubicBezTo>
                    <a:pt x="894" y="3473"/>
                    <a:pt x="1315" y="3631"/>
                    <a:pt x="1841" y="3631"/>
                  </a:cubicBezTo>
                  <a:cubicBezTo>
                    <a:pt x="2315" y="3631"/>
                    <a:pt x="2788" y="3473"/>
                    <a:pt x="3104" y="3105"/>
                  </a:cubicBezTo>
                  <a:cubicBezTo>
                    <a:pt x="3472" y="2736"/>
                    <a:pt x="3682" y="2315"/>
                    <a:pt x="3682" y="1789"/>
                  </a:cubicBezTo>
                  <a:cubicBezTo>
                    <a:pt x="3682" y="1316"/>
                    <a:pt x="3472" y="895"/>
                    <a:pt x="3104" y="527"/>
                  </a:cubicBezTo>
                  <a:cubicBezTo>
                    <a:pt x="2788" y="159"/>
                    <a:pt x="2315" y="1"/>
                    <a:pt x="1841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62"/>
            <p:cNvSpPr/>
            <p:nvPr/>
          </p:nvSpPr>
          <p:spPr>
            <a:xfrm>
              <a:off x="7518046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0"/>
                    <a:pt x="1736" y="1947"/>
                  </a:cubicBezTo>
                  <a:lnTo>
                    <a:pt x="105" y="6418"/>
                  </a:lnTo>
                  <a:cubicBezTo>
                    <a:pt x="0" y="6471"/>
                    <a:pt x="53" y="6681"/>
                    <a:pt x="105" y="6891"/>
                  </a:cubicBezTo>
                  <a:cubicBezTo>
                    <a:pt x="211" y="7154"/>
                    <a:pt x="368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68" y="10469"/>
                    <a:pt x="1420" y="10521"/>
                    <a:pt x="1526" y="10521"/>
                  </a:cubicBezTo>
                  <a:lnTo>
                    <a:pt x="3156" y="10521"/>
                  </a:lnTo>
                  <a:lnTo>
                    <a:pt x="3156" y="16045"/>
                  </a:lnTo>
                  <a:cubicBezTo>
                    <a:pt x="3156" y="16308"/>
                    <a:pt x="3209" y="16465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5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7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5"/>
                    <a:pt x="7575" y="16255"/>
                    <a:pt x="7575" y="15992"/>
                  </a:cubicBezTo>
                  <a:lnTo>
                    <a:pt x="7575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15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8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0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62"/>
            <p:cNvSpPr/>
            <p:nvPr/>
          </p:nvSpPr>
          <p:spPr>
            <a:xfrm>
              <a:off x="7581029" y="2442176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895"/>
                    <a:pt x="0" y="1368"/>
                    <a:pt x="0" y="1842"/>
                  </a:cubicBezTo>
                  <a:cubicBezTo>
                    <a:pt x="0" y="2368"/>
                    <a:pt x="158" y="2788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5" y="3525"/>
                    <a:pt x="3104" y="3157"/>
                  </a:cubicBezTo>
                  <a:cubicBezTo>
                    <a:pt x="3472" y="2788"/>
                    <a:pt x="3682" y="2368"/>
                    <a:pt x="3682" y="1842"/>
                  </a:cubicBezTo>
                  <a:cubicBezTo>
                    <a:pt x="3682" y="1368"/>
                    <a:pt x="3472" y="947"/>
                    <a:pt x="3104" y="579"/>
                  </a:cubicBezTo>
                  <a:cubicBezTo>
                    <a:pt x="2788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62"/>
            <p:cNvSpPr/>
            <p:nvPr/>
          </p:nvSpPr>
          <p:spPr>
            <a:xfrm>
              <a:off x="7879709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16" y="7997"/>
                  </a:cubicBezTo>
                  <a:cubicBezTo>
                    <a:pt x="448" y="8049"/>
                    <a:pt x="566" y="8076"/>
                    <a:pt x="678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6" y="2157"/>
                  </a:lnTo>
                  <a:lnTo>
                    <a:pt x="1736" y="15993"/>
                  </a:lnTo>
                  <a:cubicBezTo>
                    <a:pt x="1736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682" y="16887"/>
                    <a:pt x="5313" y="16887"/>
                  </a:cubicBezTo>
                  <a:cubicBezTo>
                    <a:pt x="5892" y="16887"/>
                    <a:pt x="6155" y="16571"/>
                    <a:pt x="6155" y="15993"/>
                  </a:cubicBezTo>
                  <a:lnTo>
                    <a:pt x="6155" y="2157"/>
                  </a:lnTo>
                  <a:lnTo>
                    <a:pt x="6576" y="2157"/>
                  </a:lnTo>
                  <a:lnTo>
                    <a:pt x="6576" y="7155"/>
                  </a:lnTo>
                  <a:cubicBezTo>
                    <a:pt x="6576" y="7471"/>
                    <a:pt x="6681" y="7681"/>
                    <a:pt x="6944" y="7839"/>
                  </a:cubicBezTo>
                  <a:cubicBezTo>
                    <a:pt x="7049" y="7918"/>
                    <a:pt x="7155" y="7957"/>
                    <a:pt x="7260" y="7957"/>
                  </a:cubicBezTo>
                  <a:cubicBezTo>
                    <a:pt x="7365" y="7957"/>
                    <a:pt x="7470" y="7918"/>
                    <a:pt x="7575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44" y="158"/>
                    <a:pt x="6418" y="1"/>
                    <a:pt x="5734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62"/>
            <p:cNvSpPr/>
            <p:nvPr/>
          </p:nvSpPr>
          <p:spPr>
            <a:xfrm>
              <a:off x="7917877" y="2902126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5"/>
                    <a:pt x="3630" y="1789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62"/>
            <p:cNvSpPr/>
            <p:nvPr/>
          </p:nvSpPr>
          <p:spPr>
            <a:xfrm>
              <a:off x="7854893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1"/>
                  </a:cubicBezTo>
                  <a:cubicBezTo>
                    <a:pt x="211" y="7154"/>
                    <a:pt x="316" y="7260"/>
                    <a:pt x="474" y="7260"/>
                  </a:cubicBezTo>
                  <a:cubicBezTo>
                    <a:pt x="1053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53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62" y="16939"/>
                    <a:pt x="4419" y="16834"/>
                    <a:pt x="4630" y="16676"/>
                  </a:cubicBezTo>
                  <a:cubicBezTo>
                    <a:pt x="4788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40" y="16465"/>
                    <a:pt x="5998" y="16623"/>
                  </a:cubicBezTo>
                  <a:cubicBezTo>
                    <a:pt x="6208" y="16834"/>
                    <a:pt x="6418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16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786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62"/>
            <p:cNvSpPr/>
            <p:nvPr/>
          </p:nvSpPr>
          <p:spPr>
            <a:xfrm>
              <a:off x="7917877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8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62"/>
            <p:cNvSpPr/>
            <p:nvPr/>
          </p:nvSpPr>
          <p:spPr>
            <a:xfrm>
              <a:off x="8215614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8" y="1"/>
                    <a:pt x="1052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5" y="7681"/>
                    <a:pt x="1315" y="7471"/>
                  </a:cubicBezTo>
                  <a:lnTo>
                    <a:pt x="1315" y="2157"/>
                  </a:lnTo>
                  <a:lnTo>
                    <a:pt x="1789" y="2157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3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8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5" y="474"/>
                  </a:cubicBezTo>
                  <a:cubicBezTo>
                    <a:pt x="6997" y="158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62"/>
            <p:cNvSpPr/>
            <p:nvPr/>
          </p:nvSpPr>
          <p:spPr>
            <a:xfrm>
              <a:off x="8253781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211" y="895"/>
                    <a:pt x="1" y="1316"/>
                    <a:pt x="1" y="1789"/>
                  </a:cubicBezTo>
                  <a:cubicBezTo>
                    <a:pt x="1" y="2315"/>
                    <a:pt x="211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89" y="3473"/>
                    <a:pt x="3104" y="3105"/>
                  </a:cubicBezTo>
                  <a:cubicBezTo>
                    <a:pt x="3472" y="2736"/>
                    <a:pt x="3683" y="2315"/>
                    <a:pt x="3683" y="1789"/>
                  </a:cubicBezTo>
                  <a:cubicBezTo>
                    <a:pt x="3683" y="1316"/>
                    <a:pt x="3472" y="895"/>
                    <a:pt x="3104" y="527"/>
                  </a:cubicBezTo>
                  <a:cubicBezTo>
                    <a:pt x="2789" y="159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62"/>
            <p:cNvSpPr/>
            <p:nvPr/>
          </p:nvSpPr>
          <p:spPr>
            <a:xfrm>
              <a:off x="8190798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0"/>
                    <a:pt x="1737" y="1947"/>
                  </a:cubicBezTo>
                  <a:lnTo>
                    <a:pt x="106" y="6418"/>
                  </a:lnTo>
                  <a:cubicBezTo>
                    <a:pt x="1" y="6471"/>
                    <a:pt x="53" y="6681"/>
                    <a:pt x="106" y="6891"/>
                  </a:cubicBezTo>
                  <a:cubicBezTo>
                    <a:pt x="211" y="7154"/>
                    <a:pt x="369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68" y="10469"/>
                    <a:pt x="1421" y="10521"/>
                    <a:pt x="1526" y="10521"/>
                  </a:cubicBezTo>
                  <a:lnTo>
                    <a:pt x="3157" y="10521"/>
                  </a:lnTo>
                  <a:lnTo>
                    <a:pt x="3157" y="16045"/>
                  </a:lnTo>
                  <a:cubicBezTo>
                    <a:pt x="3157" y="16308"/>
                    <a:pt x="3209" y="16465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5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5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0" y="16465"/>
                    <a:pt x="7576" y="16255"/>
                    <a:pt x="7576" y="15992"/>
                  </a:cubicBezTo>
                  <a:lnTo>
                    <a:pt x="7576" y="10521"/>
                  </a:lnTo>
                  <a:lnTo>
                    <a:pt x="9206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0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62"/>
            <p:cNvSpPr/>
            <p:nvPr/>
          </p:nvSpPr>
          <p:spPr>
            <a:xfrm>
              <a:off x="8253781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211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7" name="Google Shape;1187;p62"/>
          <p:cNvSpPr txBox="1"/>
          <p:nvPr/>
        </p:nvSpPr>
        <p:spPr>
          <a:xfrm>
            <a:off x="2305427" y="524454"/>
            <a:ext cx="46074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200" b="1">
                <a:latin typeface="Roboto"/>
                <a:ea typeface="Roboto"/>
                <a:cs typeface="Roboto"/>
                <a:sym typeface="Roboto"/>
              </a:rPr>
              <a:t>Estudio pacientes hospitalización</a:t>
            </a:r>
            <a:endParaRPr sz="2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8" name="Google Shape;1188;p62"/>
          <p:cNvGrpSpPr/>
          <p:nvPr/>
        </p:nvGrpSpPr>
        <p:grpSpPr>
          <a:xfrm>
            <a:off x="1691970" y="1111812"/>
            <a:ext cx="167046" cy="652945"/>
            <a:chOff x="760475" y="2442175"/>
            <a:chExt cx="191831" cy="846442"/>
          </a:xfrm>
        </p:grpSpPr>
        <p:sp>
          <p:nvSpPr>
            <p:cNvPr id="1189" name="Google Shape;1189;p62"/>
            <p:cNvSpPr/>
            <p:nvPr/>
          </p:nvSpPr>
          <p:spPr>
            <a:xfrm>
              <a:off x="784330" y="2982287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59"/>
                    <a:pt x="632" y="422"/>
                  </a:cubicBezTo>
                  <a:cubicBezTo>
                    <a:pt x="211" y="737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734"/>
                    <a:pt x="159" y="7892"/>
                    <a:pt x="369" y="7997"/>
                  </a:cubicBezTo>
                  <a:cubicBezTo>
                    <a:pt x="474" y="8049"/>
                    <a:pt x="580" y="8076"/>
                    <a:pt x="691" y="8076"/>
                  </a:cubicBezTo>
                  <a:cubicBezTo>
                    <a:pt x="803" y="8076"/>
                    <a:pt x="921" y="8049"/>
                    <a:pt x="1053" y="7997"/>
                  </a:cubicBezTo>
                  <a:cubicBezTo>
                    <a:pt x="1263" y="7892"/>
                    <a:pt x="1369" y="7681"/>
                    <a:pt x="1369" y="7471"/>
                  </a:cubicBezTo>
                  <a:lnTo>
                    <a:pt x="1369" y="2158"/>
                  </a:lnTo>
                  <a:lnTo>
                    <a:pt x="1789" y="2158"/>
                  </a:lnTo>
                  <a:lnTo>
                    <a:pt x="1789" y="15993"/>
                  </a:lnTo>
                  <a:cubicBezTo>
                    <a:pt x="1789" y="16571"/>
                    <a:pt x="2105" y="16887"/>
                    <a:pt x="2684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72" y="7892"/>
                  </a:lnTo>
                  <a:lnTo>
                    <a:pt x="4472" y="15993"/>
                  </a:lnTo>
                  <a:cubicBezTo>
                    <a:pt x="4472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210"/>
                  </a:lnTo>
                  <a:lnTo>
                    <a:pt x="6629" y="2210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68" y="7957"/>
                    <a:pt x="7287" y="7957"/>
                  </a:cubicBezTo>
                  <a:cubicBezTo>
                    <a:pt x="7405" y="7957"/>
                    <a:pt x="7523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6" y="474"/>
                  </a:cubicBezTo>
                  <a:cubicBezTo>
                    <a:pt x="6997" y="159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62"/>
            <p:cNvSpPr/>
            <p:nvPr/>
          </p:nvSpPr>
          <p:spPr>
            <a:xfrm>
              <a:off x="823458" y="2902124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842"/>
                  </a:cubicBezTo>
                  <a:cubicBezTo>
                    <a:pt x="1" y="2316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6"/>
                    <a:pt x="3630" y="1790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211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62"/>
            <p:cNvSpPr/>
            <p:nvPr/>
          </p:nvSpPr>
          <p:spPr>
            <a:xfrm>
              <a:off x="760475" y="2522337"/>
              <a:ext cx="191831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7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2"/>
                  </a:cubicBezTo>
                  <a:cubicBezTo>
                    <a:pt x="159" y="7155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6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7" y="7155"/>
                    <a:pt x="10469" y="6892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62"/>
            <p:cNvSpPr/>
            <p:nvPr/>
          </p:nvSpPr>
          <p:spPr>
            <a:xfrm>
              <a:off x="822515" y="2442175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0" y="947"/>
                    <a:pt x="0" y="1368"/>
                    <a:pt x="0" y="1842"/>
                  </a:cubicBezTo>
                  <a:cubicBezTo>
                    <a:pt x="0" y="2368"/>
                    <a:pt x="210" y="2789"/>
                    <a:pt x="579" y="3157"/>
                  </a:cubicBezTo>
                  <a:cubicBezTo>
                    <a:pt x="894" y="3472"/>
                    <a:pt x="1368" y="3683"/>
                    <a:pt x="1841" y="3683"/>
                  </a:cubicBezTo>
                  <a:cubicBezTo>
                    <a:pt x="2367" y="3683"/>
                    <a:pt x="2788" y="3525"/>
                    <a:pt x="3156" y="3157"/>
                  </a:cubicBezTo>
                  <a:cubicBezTo>
                    <a:pt x="3472" y="2789"/>
                    <a:pt x="3682" y="2368"/>
                    <a:pt x="3682" y="1842"/>
                  </a:cubicBezTo>
                  <a:cubicBezTo>
                    <a:pt x="3682" y="1368"/>
                    <a:pt x="3525" y="947"/>
                    <a:pt x="3156" y="579"/>
                  </a:cubicBezTo>
                  <a:cubicBezTo>
                    <a:pt x="2788" y="211"/>
                    <a:pt x="2367" y="0"/>
                    <a:pt x="184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3" name="Google Shape;1193;p62"/>
          <p:cNvGrpSpPr/>
          <p:nvPr/>
        </p:nvGrpSpPr>
        <p:grpSpPr>
          <a:xfrm>
            <a:off x="1948676" y="1111812"/>
            <a:ext cx="2511229" cy="652945"/>
            <a:chOff x="1096379" y="2442175"/>
            <a:chExt cx="2883818" cy="846442"/>
          </a:xfrm>
        </p:grpSpPr>
        <p:sp>
          <p:nvSpPr>
            <p:cNvPr id="1194" name="Google Shape;1194;p62"/>
            <p:cNvSpPr/>
            <p:nvPr/>
          </p:nvSpPr>
          <p:spPr>
            <a:xfrm>
              <a:off x="1121195" y="2982287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9" y="1"/>
                    <a:pt x="1053" y="159"/>
                    <a:pt x="632" y="422"/>
                  </a:cubicBezTo>
                  <a:cubicBezTo>
                    <a:pt x="211" y="737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734"/>
                    <a:pt x="106" y="7892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2"/>
                    <a:pt x="1316" y="7681"/>
                    <a:pt x="1316" y="7471"/>
                  </a:cubicBezTo>
                  <a:lnTo>
                    <a:pt x="1316" y="2158"/>
                  </a:lnTo>
                  <a:lnTo>
                    <a:pt x="1736" y="2158"/>
                  </a:lnTo>
                  <a:lnTo>
                    <a:pt x="1736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19" y="7892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4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210"/>
                  </a:lnTo>
                  <a:lnTo>
                    <a:pt x="6629" y="2210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97" y="159"/>
                    <a:pt x="6471" y="1"/>
                    <a:pt x="5734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62"/>
            <p:cNvSpPr/>
            <p:nvPr/>
          </p:nvSpPr>
          <p:spPr>
            <a:xfrm>
              <a:off x="1159362" y="2902124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842"/>
                  </a:cubicBezTo>
                  <a:cubicBezTo>
                    <a:pt x="1" y="2316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83" y="2316"/>
                    <a:pt x="3683" y="1790"/>
                  </a:cubicBezTo>
                  <a:cubicBezTo>
                    <a:pt x="3683" y="1316"/>
                    <a:pt x="3473" y="895"/>
                    <a:pt x="3104" y="527"/>
                  </a:cubicBezTo>
                  <a:cubicBezTo>
                    <a:pt x="2789" y="211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62"/>
            <p:cNvSpPr/>
            <p:nvPr/>
          </p:nvSpPr>
          <p:spPr>
            <a:xfrm>
              <a:off x="1096379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2"/>
                  </a:cubicBezTo>
                  <a:cubicBezTo>
                    <a:pt x="211" y="7155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6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2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1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62"/>
            <p:cNvSpPr/>
            <p:nvPr/>
          </p:nvSpPr>
          <p:spPr>
            <a:xfrm>
              <a:off x="1159362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9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62"/>
            <p:cNvSpPr/>
            <p:nvPr/>
          </p:nvSpPr>
          <p:spPr>
            <a:xfrm>
              <a:off x="1458043" y="2982287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10" y="1"/>
                  </a:moveTo>
                  <a:cubicBezTo>
                    <a:pt x="1579" y="1"/>
                    <a:pt x="1000" y="159"/>
                    <a:pt x="580" y="422"/>
                  </a:cubicBezTo>
                  <a:cubicBezTo>
                    <a:pt x="211" y="737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734"/>
                    <a:pt x="106" y="7892"/>
                    <a:pt x="317" y="7997"/>
                  </a:cubicBezTo>
                  <a:cubicBezTo>
                    <a:pt x="422" y="8049"/>
                    <a:pt x="540" y="8076"/>
                    <a:pt x="659" y="8076"/>
                  </a:cubicBezTo>
                  <a:cubicBezTo>
                    <a:pt x="777" y="8076"/>
                    <a:pt x="895" y="8049"/>
                    <a:pt x="1000" y="7997"/>
                  </a:cubicBezTo>
                  <a:cubicBezTo>
                    <a:pt x="1211" y="7892"/>
                    <a:pt x="1316" y="7681"/>
                    <a:pt x="1316" y="7471"/>
                  </a:cubicBezTo>
                  <a:lnTo>
                    <a:pt x="1316" y="2158"/>
                  </a:lnTo>
                  <a:lnTo>
                    <a:pt x="1737" y="2158"/>
                  </a:lnTo>
                  <a:lnTo>
                    <a:pt x="1737" y="15993"/>
                  </a:lnTo>
                  <a:cubicBezTo>
                    <a:pt x="1737" y="16571"/>
                    <a:pt x="2053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20" y="7892"/>
                  </a:lnTo>
                  <a:lnTo>
                    <a:pt x="4420" y="15993"/>
                  </a:lnTo>
                  <a:cubicBezTo>
                    <a:pt x="4420" y="16571"/>
                    <a:pt x="4683" y="16887"/>
                    <a:pt x="5261" y="16887"/>
                  </a:cubicBezTo>
                  <a:cubicBezTo>
                    <a:pt x="5893" y="16887"/>
                    <a:pt x="6156" y="16571"/>
                    <a:pt x="6156" y="15993"/>
                  </a:cubicBezTo>
                  <a:lnTo>
                    <a:pt x="6156" y="2210"/>
                  </a:lnTo>
                  <a:lnTo>
                    <a:pt x="6577" y="2210"/>
                  </a:lnTo>
                  <a:lnTo>
                    <a:pt x="6577" y="7155"/>
                  </a:lnTo>
                  <a:cubicBezTo>
                    <a:pt x="6577" y="7471"/>
                    <a:pt x="6682" y="7681"/>
                    <a:pt x="6892" y="7839"/>
                  </a:cubicBezTo>
                  <a:cubicBezTo>
                    <a:pt x="7024" y="7918"/>
                    <a:pt x="7142" y="7957"/>
                    <a:pt x="7254" y="7957"/>
                  </a:cubicBezTo>
                  <a:cubicBezTo>
                    <a:pt x="7366" y="7957"/>
                    <a:pt x="7471" y="7918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45" y="159"/>
                    <a:pt x="6419" y="1"/>
                    <a:pt x="5735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62"/>
            <p:cNvSpPr/>
            <p:nvPr/>
          </p:nvSpPr>
          <p:spPr>
            <a:xfrm>
              <a:off x="1496228" y="2902124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789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842"/>
                  </a:cubicBezTo>
                  <a:cubicBezTo>
                    <a:pt x="0" y="2316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6"/>
                    <a:pt x="3630" y="1790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36" y="211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62"/>
            <p:cNvSpPr/>
            <p:nvPr/>
          </p:nvSpPr>
          <p:spPr>
            <a:xfrm>
              <a:off x="1433245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1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2"/>
                  </a:cubicBezTo>
                  <a:cubicBezTo>
                    <a:pt x="211" y="7155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09" y="2052"/>
                    <a:pt x="3314" y="2052"/>
                  </a:cubicBezTo>
                  <a:cubicBezTo>
                    <a:pt x="3420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8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6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6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6" y="6786"/>
                  </a:lnTo>
                  <a:cubicBezTo>
                    <a:pt x="9311" y="7102"/>
                    <a:pt x="9627" y="7260"/>
                    <a:pt x="10153" y="7260"/>
                  </a:cubicBezTo>
                  <a:cubicBezTo>
                    <a:pt x="10311" y="7260"/>
                    <a:pt x="10416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62"/>
            <p:cNvSpPr/>
            <p:nvPr/>
          </p:nvSpPr>
          <p:spPr>
            <a:xfrm>
              <a:off x="1495267" y="2442175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2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1" y="947"/>
                    <a:pt x="1" y="1368"/>
                    <a:pt x="1" y="1842"/>
                  </a:cubicBezTo>
                  <a:cubicBezTo>
                    <a:pt x="1" y="2368"/>
                    <a:pt x="211" y="2789"/>
                    <a:pt x="579" y="3157"/>
                  </a:cubicBezTo>
                  <a:cubicBezTo>
                    <a:pt x="895" y="3472"/>
                    <a:pt x="1368" y="3683"/>
                    <a:pt x="1842" y="3683"/>
                  </a:cubicBezTo>
                  <a:cubicBezTo>
                    <a:pt x="2368" y="3683"/>
                    <a:pt x="2789" y="3525"/>
                    <a:pt x="3157" y="3157"/>
                  </a:cubicBezTo>
                  <a:cubicBezTo>
                    <a:pt x="3472" y="2789"/>
                    <a:pt x="3683" y="2368"/>
                    <a:pt x="3683" y="1842"/>
                  </a:cubicBezTo>
                  <a:cubicBezTo>
                    <a:pt x="3683" y="1368"/>
                    <a:pt x="3472" y="947"/>
                    <a:pt x="3157" y="579"/>
                  </a:cubicBezTo>
                  <a:cubicBezTo>
                    <a:pt x="2789" y="211"/>
                    <a:pt x="2368" y="0"/>
                    <a:pt x="1842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62"/>
            <p:cNvSpPr/>
            <p:nvPr/>
          </p:nvSpPr>
          <p:spPr>
            <a:xfrm>
              <a:off x="1793947" y="2982287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59"/>
                    <a:pt x="632" y="422"/>
                  </a:cubicBezTo>
                  <a:cubicBezTo>
                    <a:pt x="211" y="737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734"/>
                    <a:pt x="106" y="7892"/>
                    <a:pt x="369" y="7997"/>
                  </a:cubicBezTo>
                  <a:cubicBezTo>
                    <a:pt x="474" y="8049"/>
                    <a:pt x="580" y="8076"/>
                    <a:pt x="685" y="8076"/>
                  </a:cubicBezTo>
                  <a:cubicBezTo>
                    <a:pt x="790" y="8076"/>
                    <a:pt x="895" y="8049"/>
                    <a:pt x="1000" y="7997"/>
                  </a:cubicBezTo>
                  <a:cubicBezTo>
                    <a:pt x="1211" y="7892"/>
                    <a:pt x="1316" y="7681"/>
                    <a:pt x="1316" y="7471"/>
                  </a:cubicBezTo>
                  <a:lnTo>
                    <a:pt x="1316" y="2158"/>
                  </a:lnTo>
                  <a:lnTo>
                    <a:pt x="1737" y="2158"/>
                  </a:lnTo>
                  <a:lnTo>
                    <a:pt x="1737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20" y="7892"/>
                  </a:lnTo>
                  <a:lnTo>
                    <a:pt x="4420" y="15993"/>
                  </a:lnTo>
                  <a:cubicBezTo>
                    <a:pt x="4420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210"/>
                  </a:lnTo>
                  <a:lnTo>
                    <a:pt x="6629" y="2210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55" y="7957"/>
                    <a:pt x="7267" y="7957"/>
                  </a:cubicBezTo>
                  <a:cubicBezTo>
                    <a:pt x="7379" y="7957"/>
                    <a:pt x="7497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97" y="159"/>
                    <a:pt x="6471" y="1"/>
                    <a:pt x="5735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62"/>
            <p:cNvSpPr/>
            <p:nvPr/>
          </p:nvSpPr>
          <p:spPr>
            <a:xfrm>
              <a:off x="1832132" y="2902124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841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842"/>
                  </a:cubicBezTo>
                  <a:cubicBezTo>
                    <a:pt x="0" y="2316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841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6"/>
                    <a:pt x="3630" y="1790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88" y="211"/>
                    <a:pt x="2315" y="1"/>
                    <a:pt x="1841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62"/>
            <p:cNvSpPr/>
            <p:nvPr/>
          </p:nvSpPr>
          <p:spPr>
            <a:xfrm>
              <a:off x="1769149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1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53" y="6681"/>
                    <a:pt x="105" y="6892"/>
                  </a:cubicBezTo>
                  <a:cubicBezTo>
                    <a:pt x="211" y="7155"/>
                    <a:pt x="316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14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15" y="10469"/>
                    <a:pt x="1420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6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6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67"/>
                  </a:lnTo>
                  <a:cubicBezTo>
                    <a:pt x="7102" y="2315"/>
                    <a:pt x="7049" y="2262"/>
                    <a:pt x="7049" y="2262"/>
                  </a:cubicBezTo>
                  <a:cubicBezTo>
                    <a:pt x="7049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9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1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62"/>
            <p:cNvSpPr/>
            <p:nvPr/>
          </p:nvSpPr>
          <p:spPr>
            <a:xfrm>
              <a:off x="1832132" y="2442175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947"/>
                    <a:pt x="0" y="1368"/>
                    <a:pt x="0" y="1842"/>
                  </a:cubicBezTo>
                  <a:cubicBezTo>
                    <a:pt x="0" y="2368"/>
                    <a:pt x="158" y="2789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62"/>
            <p:cNvSpPr/>
            <p:nvPr/>
          </p:nvSpPr>
          <p:spPr>
            <a:xfrm>
              <a:off x="2105997" y="2522337"/>
              <a:ext cx="191831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2"/>
                  </a:cubicBezTo>
                  <a:cubicBezTo>
                    <a:pt x="159" y="7155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6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6" y="7155"/>
                    <a:pt x="10469" y="6892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62"/>
            <p:cNvSpPr/>
            <p:nvPr/>
          </p:nvSpPr>
          <p:spPr>
            <a:xfrm>
              <a:off x="2168980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9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62"/>
            <p:cNvSpPr/>
            <p:nvPr/>
          </p:nvSpPr>
          <p:spPr>
            <a:xfrm>
              <a:off x="2441901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2"/>
                  </a:cubicBezTo>
                  <a:cubicBezTo>
                    <a:pt x="211" y="7155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6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1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62"/>
            <p:cNvSpPr/>
            <p:nvPr/>
          </p:nvSpPr>
          <p:spPr>
            <a:xfrm>
              <a:off x="2504884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89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62"/>
            <p:cNvSpPr/>
            <p:nvPr/>
          </p:nvSpPr>
          <p:spPr>
            <a:xfrm>
              <a:off x="2778767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1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2"/>
                  </a:cubicBezTo>
                  <a:cubicBezTo>
                    <a:pt x="211" y="7155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6" y="2210"/>
                  </a:lnTo>
                  <a:cubicBezTo>
                    <a:pt x="3156" y="2104"/>
                    <a:pt x="3209" y="2052"/>
                    <a:pt x="3314" y="2052"/>
                  </a:cubicBezTo>
                  <a:cubicBezTo>
                    <a:pt x="3419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7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6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6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7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67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7" y="2104"/>
                    <a:pt x="7417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16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62"/>
            <p:cNvSpPr/>
            <p:nvPr/>
          </p:nvSpPr>
          <p:spPr>
            <a:xfrm>
              <a:off x="2841750" y="2442175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789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947"/>
                    <a:pt x="0" y="1368"/>
                    <a:pt x="0" y="1842"/>
                  </a:cubicBezTo>
                  <a:cubicBezTo>
                    <a:pt x="0" y="2368"/>
                    <a:pt x="158" y="2789"/>
                    <a:pt x="526" y="3157"/>
                  </a:cubicBezTo>
                  <a:cubicBezTo>
                    <a:pt x="894" y="3472"/>
                    <a:pt x="1315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62"/>
            <p:cNvSpPr/>
            <p:nvPr/>
          </p:nvSpPr>
          <p:spPr>
            <a:xfrm>
              <a:off x="3114671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1"/>
                    <a:pt x="1736" y="1947"/>
                  </a:cubicBezTo>
                  <a:lnTo>
                    <a:pt x="105" y="6418"/>
                  </a:lnTo>
                  <a:cubicBezTo>
                    <a:pt x="0" y="6471"/>
                    <a:pt x="53" y="6681"/>
                    <a:pt x="105" y="6892"/>
                  </a:cubicBezTo>
                  <a:cubicBezTo>
                    <a:pt x="211" y="7155"/>
                    <a:pt x="368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68" y="10469"/>
                    <a:pt x="1420" y="10521"/>
                    <a:pt x="1526" y="10521"/>
                  </a:cubicBezTo>
                  <a:lnTo>
                    <a:pt x="3156" y="10521"/>
                  </a:lnTo>
                  <a:lnTo>
                    <a:pt x="3156" y="16045"/>
                  </a:lnTo>
                  <a:cubicBezTo>
                    <a:pt x="3156" y="16308"/>
                    <a:pt x="3209" y="16466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6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7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6"/>
                    <a:pt x="7575" y="16255"/>
                    <a:pt x="7575" y="15992"/>
                  </a:cubicBezTo>
                  <a:lnTo>
                    <a:pt x="7575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67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8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1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62"/>
            <p:cNvSpPr/>
            <p:nvPr/>
          </p:nvSpPr>
          <p:spPr>
            <a:xfrm>
              <a:off x="3177654" y="2442175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947"/>
                    <a:pt x="0" y="1368"/>
                    <a:pt x="0" y="1842"/>
                  </a:cubicBezTo>
                  <a:cubicBezTo>
                    <a:pt x="0" y="2368"/>
                    <a:pt x="158" y="2789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5" y="3525"/>
                    <a:pt x="3104" y="3157"/>
                  </a:cubicBezTo>
                  <a:cubicBezTo>
                    <a:pt x="3472" y="2789"/>
                    <a:pt x="3682" y="2368"/>
                    <a:pt x="3682" y="1842"/>
                  </a:cubicBezTo>
                  <a:cubicBezTo>
                    <a:pt x="3682" y="1368"/>
                    <a:pt x="3472" y="947"/>
                    <a:pt x="3104" y="579"/>
                  </a:cubicBezTo>
                  <a:cubicBezTo>
                    <a:pt x="2788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62"/>
            <p:cNvSpPr/>
            <p:nvPr/>
          </p:nvSpPr>
          <p:spPr>
            <a:xfrm>
              <a:off x="3451518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2"/>
                  </a:cubicBezTo>
                  <a:cubicBezTo>
                    <a:pt x="211" y="7155"/>
                    <a:pt x="316" y="7260"/>
                    <a:pt x="474" y="7260"/>
                  </a:cubicBezTo>
                  <a:cubicBezTo>
                    <a:pt x="1053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53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62" y="16939"/>
                    <a:pt x="4419" y="16834"/>
                    <a:pt x="4630" y="16676"/>
                  </a:cubicBezTo>
                  <a:cubicBezTo>
                    <a:pt x="4788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40" y="16466"/>
                    <a:pt x="5998" y="16623"/>
                  </a:cubicBezTo>
                  <a:cubicBezTo>
                    <a:pt x="6208" y="16834"/>
                    <a:pt x="6418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16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786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62"/>
            <p:cNvSpPr/>
            <p:nvPr/>
          </p:nvSpPr>
          <p:spPr>
            <a:xfrm>
              <a:off x="3514502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9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6" name="Google Shape;1216;p62"/>
            <p:cNvGrpSpPr/>
            <p:nvPr/>
          </p:nvGrpSpPr>
          <p:grpSpPr>
            <a:xfrm>
              <a:off x="2130813" y="2902124"/>
              <a:ext cx="1825530" cy="386493"/>
              <a:chOff x="2208538" y="3051149"/>
              <a:chExt cx="1825530" cy="386493"/>
            </a:xfrm>
          </p:grpSpPr>
          <p:sp>
            <p:nvSpPr>
              <p:cNvPr id="1217" name="Google Shape;1217;p62"/>
              <p:cNvSpPr/>
              <p:nvPr/>
            </p:nvSpPr>
            <p:spPr>
              <a:xfrm>
                <a:off x="2208538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10" y="1"/>
                    </a:moveTo>
                    <a:cubicBezTo>
                      <a:pt x="1579" y="1"/>
                      <a:pt x="1000" y="159"/>
                      <a:pt x="579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16" y="7997"/>
                    </a:cubicBezTo>
                    <a:cubicBezTo>
                      <a:pt x="421" y="8049"/>
                      <a:pt x="540" y="8076"/>
                      <a:pt x="658" y="8076"/>
                    </a:cubicBezTo>
                    <a:cubicBezTo>
                      <a:pt x="776" y="8076"/>
                      <a:pt x="895" y="8049"/>
                      <a:pt x="1000" y="7997"/>
                    </a:cubicBezTo>
                    <a:cubicBezTo>
                      <a:pt x="1210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36" y="2158"/>
                    </a:lnTo>
                    <a:lnTo>
                      <a:pt x="1736" y="15993"/>
                    </a:lnTo>
                    <a:cubicBezTo>
                      <a:pt x="1736" y="16571"/>
                      <a:pt x="2052" y="16887"/>
                      <a:pt x="2631" y="16887"/>
                    </a:cubicBezTo>
                    <a:cubicBezTo>
                      <a:pt x="3209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682" y="16887"/>
                      <a:pt x="5261" y="16887"/>
                    </a:cubicBezTo>
                    <a:cubicBezTo>
                      <a:pt x="5892" y="16887"/>
                      <a:pt x="6155" y="16571"/>
                      <a:pt x="6155" y="15993"/>
                    </a:cubicBezTo>
                    <a:lnTo>
                      <a:pt x="6155" y="2210"/>
                    </a:lnTo>
                    <a:lnTo>
                      <a:pt x="6576" y="2210"/>
                    </a:lnTo>
                    <a:lnTo>
                      <a:pt x="6576" y="7155"/>
                    </a:lnTo>
                    <a:cubicBezTo>
                      <a:pt x="6576" y="7471"/>
                      <a:pt x="6681" y="7681"/>
                      <a:pt x="6892" y="7839"/>
                    </a:cubicBezTo>
                    <a:cubicBezTo>
                      <a:pt x="7023" y="7918"/>
                      <a:pt x="7142" y="7957"/>
                      <a:pt x="7253" y="7957"/>
                    </a:cubicBezTo>
                    <a:cubicBezTo>
                      <a:pt x="7365" y="7957"/>
                      <a:pt x="7470" y="7918"/>
                      <a:pt x="7576" y="7839"/>
                    </a:cubicBezTo>
                    <a:cubicBezTo>
                      <a:pt x="7786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3" y="790"/>
                      <a:pt x="7365" y="474"/>
                    </a:cubicBezTo>
                    <a:cubicBezTo>
                      <a:pt x="6944" y="159"/>
                      <a:pt x="6418" y="1"/>
                      <a:pt x="5734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62"/>
              <p:cNvSpPr/>
              <p:nvPr/>
            </p:nvSpPr>
            <p:spPr>
              <a:xfrm>
                <a:off x="2246705" y="3051149"/>
                <a:ext cx="65866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3631" extrusionOk="0">
                    <a:moveTo>
                      <a:pt x="1789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158" y="895"/>
                      <a:pt x="1" y="1316"/>
                      <a:pt x="1" y="1842"/>
                    </a:cubicBezTo>
                    <a:cubicBezTo>
                      <a:pt x="1" y="2316"/>
                      <a:pt x="158" y="2736"/>
                      <a:pt x="527" y="3105"/>
                    </a:cubicBezTo>
                    <a:cubicBezTo>
                      <a:pt x="895" y="3473"/>
                      <a:pt x="1316" y="3631"/>
                      <a:pt x="1789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3" y="2736"/>
                      <a:pt x="3630" y="2316"/>
                      <a:pt x="3630" y="1790"/>
                    </a:cubicBezTo>
                    <a:cubicBezTo>
                      <a:pt x="3630" y="1316"/>
                      <a:pt x="3473" y="895"/>
                      <a:pt x="3104" y="527"/>
                    </a:cubicBezTo>
                    <a:cubicBezTo>
                      <a:pt x="2736" y="211"/>
                      <a:pt x="2315" y="1"/>
                      <a:pt x="1789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62"/>
              <p:cNvSpPr/>
              <p:nvPr/>
            </p:nvSpPr>
            <p:spPr>
              <a:xfrm>
                <a:off x="2544442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62" y="1"/>
                    </a:moveTo>
                    <a:cubicBezTo>
                      <a:pt x="1579" y="1"/>
                      <a:pt x="1052" y="159"/>
                      <a:pt x="632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69" y="7997"/>
                    </a:cubicBezTo>
                    <a:cubicBezTo>
                      <a:pt x="474" y="8049"/>
                      <a:pt x="579" y="8076"/>
                      <a:pt x="684" y="8076"/>
                    </a:cubicBezTo>
                    <a:cubicBezTo>
                      <a:pt x="789" y="8076"/>
                      <a:pt x="895" y="8049"/>
                      <a:pt x="1000" y="7997"/>
                    </a:cubicBezTo>
                    <a:cubicBezTo>
                      <a:pt x="1210" y="7892"/>
                      <a:pt x="1315" y="7681"/>
                      <a:pt x="1315" y="7471"/>
                    </a:cubicBezTo>
                    <a:lnTo>
                      <a:pt x="1315" y="2158"/>
                    </a:lnTo>
                    <a:lnTo>
                      <a:pt x="1736" y="2158"/>
                    </a:lnTo>
                    <a:lnTo>
                      <a:pt x="1736" y="15993"/>
                    </a:lnTo>
                    <a:lnTo>
                      <a:pt x="1789" y="15993"/>
                    </a:lnTo>
                    <a:cubicBezTo>
                      <a:pt x="1789" y="16571"/>
                      <a:pt x="2052" y="16887"/>
                      <a:pt x="2631" y="16887"/>
                    </a:cubicBezTo>
                    <a:cubicBezTo>
                      <a:pt x="3209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735" y="16887"/>
                      <a:pt x="5313" y="16887"/>
                    </a:cubicBezTo>
                    <a:cubicBezTo>
                      <a:pt x="5892" y="16887"/>
                      <a:pt x="6208" y="16571"/>
                      <a:pt x="6208" y="15993"/>
                    </a:cubicBezTo>
                    <a:lnTo>
                      <a:pt x="6208" y="2210"/>
                    </a:lnTo>
                    <a:lnTo>
                      <a:pt x="6629" y="2210"/>
                    </a:lnTo>
                    <a:lnTo>
                      <a:pt x="6629" y="7155"/>
                    </a:lnTo>
                    <a:cubicBezTo>
                      <a:pt x="6629" y="7471"/>
                      <a:pt x="6734" y="7681"/>
                      <a:pt x="6944" y="7839"/>
                    </a:cubicBezTo>
                    <a:cubicBezTo>
                      <a:pt x="7049" y="7918"/>
                      <a:pt x="7155" y="7957"/>
                      <a:pt x="7266" y="7957"/>
                    </a:cubicBezTo>
                    <a:cubicBezTo>
                      <a:pt x="7378" y="7957"/>
                      <a:pt x="7497" y="7918"/>
                      <a:pt x="7628" y="7839"/>
                    </a:cubicBezTo>
                    <a:cubicBezTo>
                      <a:pt x="7839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3" y="790"/>
                      <a:pt x="7365" y="474"/>
                    </a:cubicBezTo>
                    <a:cubicBezTo>
                      <a:pt x="6997" y="159"/>
                      <a:pt x="6471" y="1"/>
                      <a:pt x="5734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62"/>
              <p:cNvSpPr/>
              <p:nvPr/>
            </p:nvSpPr>
            <p:spPr>
              <a:xfrm>
                <a:off x="2582609" y="3051149"/>
                <a:ext cx="66810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631" extrusionOk="0">
                    <a:moveTo>
                      <a:pt x="1842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211" y="895"/>
                      <a:pt x="1" y="1316"/>
                      <a:pt x="1" y="1842"/>
                    </a:cubicBezTo>
                    <a:cubicBezTo>
                      <a:pt x="1" y="2316"/>
                      <a:pt x="158" y="2736"/>
                      <a:pt x="527" y="3105"/>
                    </a:cubicBezTo>
                    <a:cubicBezTo>
                      <a:pt x="895" y="3473"/>
                      <a:pt x="1316" y="3631"/>
                      <a:pt x="1842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2" y="2736"/>
                      <a:pt x="3683" y="2316"/>
                      <a:pt x="3683" y="1790"/>
                    </a:cubicBezTo>
                    <a:cubicBezTo>
                      <a:pt x="3683" y="1316"/>
                      <a:pt x="3472" y="895"/>
                      <a:pt x="3104" y="527"/>
                    </a:cubicBezTo>
                    <a:cubicBezTo>
                      <a:pt x="2789" y="211"/>
                      <a:pt x="2315" y="1"/>
                      <a:pt x="1842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62"/>
              <p:cNvSpPr/>
              <p:nvPr/>
            </p:nvSpPr>
            <p:spPr>
              <a:xfrm>
                <a:off x="2881289" y="3131312"/>
                <a:ext cx="144122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5" h="16887" extrusionOk="0">
                    <a:moveTo>
                      <a:pt x="2210" y="1"/>
                    </a:moveTo>
                    <a:cubicBezTo>
                      <a:pt x="1579" y="1"/>
                      <a:pt x="1000" y="159"/>
                      <a:pt x="580" y="422"/>
                    </a:cubicBezTo>
                    <a:cubicBezTo>
                      <a:pt x="211" y="737"/>
                      <a:pt x="1" y="1158"/>
                      <a:pt x="1" y="1737"/>
                    </a:cubicBezTo>
                    <a:lnTo>
                      <a:pt x="1" y="7471"/>
                    </a:lnTo>
                    <a:cubicBezTo>
                      <a:pt x="1" y="7734"/>
                      <a:pt x="106" y="7892"/>
                      <a:pt x="317" y="7997"/>
                    </a:cubicBezTo>
                    <a:cubicBezTo>
                      <a:pt x="422" y="8049"/>
                      <a:pt x="540" y="8076"/>
                      <a:pt x="658" y="8076"/>
                    </a:cubicBezTo>
                    <a:cubicBezTo>
                      <a:pt x="777" y="8076"/>
                      <a:pt x="895" y="8049"/>
                      <a:pt x="1000" y="7997"/>
                    </a:cubicBezTo>
                    <a:cubicBezTo>
                      <a:pt x="1211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37" y="2158"/>
                    </a:lnTo>
                    <a:lnTo>
                      <a:pt x="1737" y="15993"/>
                    </a:lnTo>
                    <a:cubicBezTo>
                      <a:pt x="1737" y="16571"/>
                      <a:pt x="2052" y="16887"/>
                      <a:pt x="2631" y="16887"/>
                    </a:cubicBezTo>
                    <a:cubicBezTo>
                      <a:pt x="3210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20" y="7892"/>
                    </a:lnTo>
                    <a:lnTo>
                      <a:pt x="4420" y="15993"/>
                    </a:lnTo>
                    <a:cubicBezTo>
                      <a:pt x="4420" y="16571"/>
                      <a:pt x="4683" y="16887"/>
                      <a:pt x="5261" y="16887"/>
                    </a:cubicBezTo>
                    <a:cubicBezTo>
                      <a:pt x="5893" y="16887"/>
                      <a:pt x="6156" y="16571"/>
                      <a:pt x="6156" y="15993"/>
                    </a:cubicBezTo>
                    <a:lnTo>
                      <a:pt x="6156" y="2210"/>
                    </a:lnTo>
                    <a:lnTo>
                      <a:pt x="6577" y="2210"/>
                    </a:lnTo>
                    <a:lnTo>
                      <a:pt x="6577" y="7155"/>
                    </a:lnTo>
                    <a:cubicBezTo>
                      <a:pt x="6577" y="7471"/>
                      <a:pt x="6682" y="7681"/>
                      <a:pt x="6892" y="7839"/>
                    </a:cubicBezTo>
                    <a:cubicBezTo>
                      <a:pt x="7024" y="7918"/>
                      <a:pt x="7142" y="7957"/>
                      <a:pt x="7254" y="7957"/>
                    </a:cubicBezTo>
                    <a:cubicBezTo>
                      <a:pt x="7366" y="7957"/>
                      <a:pt x="7471" y="7918"/>
                      <a:pt x="7576" y="7839"/>
                    </a:cubicBezTo>
                    <a:cubicBezTo>
                      <a:pt x="7786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4" y="790"/>
                      <a:pt x="7366" y="474"/>
                    </a:cubicBezTo>
                    <a:cubicBezTo>
                      <a:pt x="6945" y="159"/>
                      <a:pt x="6419" y="1"/>
                      <a:pt x="5735" y="1"/>
                    </a:cubicBezTo>
                    <a:close/>
                  </a:path>
                </a:pathLst>
              </a:custGeom>
              <a:solidFill>
                <a:srgbClr val="F28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62"/>
              <p:cNvSpPr/>
              <p:nvPr/>
            </p:nvSpPr>
            <p:spPr>
              <a:xfrm>
                <a:off x="2919475" y="3051149"/>
                <a:ext cx="65848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3631" extrusionOk="0">
                    <a:moveTo>
                      <a:pt x="1789" y="1"/>
                    </a:moveTo>
                    <a:cubicBezTo>
                      <a:pt x="1315" y="1"/>
                      <a:pt x="894" y="159"/>
                      <a:pt x="526" y="527"/>
                    </a:cubicBezTo>
                    <a:cubicBezTo>
                      <a:pt x="158" y="895"/>
                      <a:pt x="0" y="1316"/>
                      <a:pt x="0" y="1842"/>
                    </a:cubicBezTo>
                    <a:cubicBezTo>
                      <a:pt x="0" y="2316"/>
                      <a:pt x="158" y="2736"/>
                      <a:pt x="526" y="3105"/>
                    </a:cubicBezTo>
                    <a:cubicBezTo>
                      <a:pt x="894" y="3473"/>
                      <a:pt x="1315" y="3631"/>
                      <a:pt x="1789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2" y="2736"/>
                      <a:pt x="3630" y="2316"/>
                      <a:pt x="3630" y="1790"/>
                    </a:cubicBezTo>
                    <a:cubicBezTo>
                      <a:pt x="3630" y="1316"/>
                      <a:pt x="3472" y="895"/>
                      <a:pt x="3104" y="527"/>
                    </a:cubicBezTo>
                    <a:cubicBezTo>
                      <a:pt x="2736" y="211"/>
                      <a:pt x="2315" y="1"/>
                      <a:pt x="1789" y="1"/>
                    </a:cubicBezTo>
                    <a:close/>
                  </a:path>
                </a:pathLst>
              </a:custGeom>
              <a:solidFill>
                <a:srgbClr val="F28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62"/>
              <p:cNvSpPr/>
              <p:nvPr/>
            </p:nvSpPr>
            <p:spPr>
              <a:xfrm>
                <a:off x="3217194" y="3131312"/>
                <a:ext cx="144122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5" h="16887" extrusionOk="0">
                    <a:moveTo>
                      <a:pt x="2263" y="1"/>
                    </a:moveTo>
                    <a:cubicBezTo>
                      <a:pt x="1579" y="1"/>
                      <a:pt x="1053" y="159"/>
                      <a:pt x="632" y="422"/>
                    </a:cubicBezTo>
                    <a:cubicBezTo>
                      <a:pt x="211" y="737"/>
                      <a:pt x="1" y="1158"/>
                      <a:pt x="1" y="1737"/>
                    </a:cubicBezTo>
                    <a:lnTo>
                      <a:pt x="1" y="7471"/>
                    </a:lnTo>
                    <a:cubicBezTo>
                      <a:pt x="1" y="7734"/>
                      <a:pt x="106" y="7892"/>
                      <a:pt x="369" y="7997"/>
                    </a:cubicBezTo>
                    <a:cubicBezTo>
                      <a:pt x="474" y="8049"/>
                      <a:pt x="579" y="8076"/>
                      <a:pt x="685" y="8076"/>
                    </a:cubicBezTo>
                    <a:cubicBezTo>
                      <a:pt x="790" y="8076"/>
                      <a:pt x="895" y="8049"/>
                      <a:pt x="1000" y="7997"/>
                    </a:cubicBezTo>
                    <a:cubicBezTo>
                      <a:pt x="1211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89" y="2158"/>
                    </a:lnTo>
                    <a:lnTo>
                      <a:pt x="1789" y="15993"/>
                    </a:lnTo>
                    <a:cubicBezTo>
                      <a:pt x="1789" y="16571"/>
                      <a:pt x="2052" y="16887"/>
                      <a:pt x="2631" y="16887"/>
                    </a:cubicBezTo>
                    <a:cubicBezTo>
                      <a:pt x="3262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20" y="7892"/>
                    </a:lnTo>
                    <a:lnTo>
                      <a:pt x="4420" y="15993"/>
                    </a:lnTo>
                    <a:cubicBezTo>
                      <a:pt x="4420" y="16571"/>
                      <a:pt x="4735" y="16887"/>
                      <a:pt x="5314" y="16887"/>
                    </a:cubicBezTo>
                    <a:cubicBezTo>
                      <a:pt x="5893" y="16887"/>
                      <a:pt x="6208" y="16571"/>
                      <a:pt x="6208" y="15993"/>
                    </a:cubicBezTo>
                    <a:lnTo>
                      <a:pt x="6208" y="2210"/>
                    </a:lnTo>
                    <a:lnTo>
                      <a:pt x="6629" y="2210"/>
                    </a:lnTo>
                    <a:lnTo>
                      <a:pt x="6629" y="7155"/>
                    </a:lnTo>
                    <a:cubicBezTo>
                      <a:pt x="6629" y="7471"/>
                      <a:pt x="6734" y="7681"/>
                      <a:pt x="6945" y="7839"/>
                    </a:cubicBezTo>
                    <a:cubicBezTo>
                      <a:pt x="7050" y="7918"/>
                      <a:pt x="7155" y="7957"/>
                      <a:pt x="7267" y="7957"/>
                    </a:cubicBezTo>
                    <a:cubicBezTo>
                      <a:pt x="7379" y="7957"/>
                      <a:pt x="7497" y="7918"/>
                      <a:pt x="7629" y="7839"/>
                    </a:cubicBezTo>
                    <a:cubicBezTo>
                      <a:pt x="7839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86" y="790"/>
                      <a:pt x="7366" y="474"/>
                    </a:cubicBezTo>
                    <a:cubicBezTo>
                      <a:pt x="6997" y="159"/>
                      <a:pt x="6471" y="1"/>
                      <a:pt x="5787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62"/>
              <p:cNvSpPr/>
              <p:nvPr/>
            </p:nvSpPr>
            <p:spPr>
              <a:xfrm>
                <a:off x="3255379" y="3051149"/>
                <a:ext cx="66810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631" extrusionOk="0">
                    <a:moveTo>
                      <a:pt x="1841" y="1"/>
                    </a:moveTo>
                    <a:cubicBezTo>
                      <a:pt x="1315" y="1"/>
                      <a:pt x="894" y="159"/>
                      <a:pt x="526" y="527"/>
                    </a:cubicBezTo>
                    <a:cubicBezTo>
                      <a:pt x="210" y="895"/>
                      <a:pt x="0" y="1316"/>
                      <a:pt x="0" y="1842"/>
                    </a:cubicBezTo>
                    <a:cubicBezTo>
                      <a:pt x="0" y="2316"/>
                      <a:pt x="210" y="2736"/>
                      <a:pt x="526" y="3105"/>
                    </a:cubicBezTo>
                    <a:cubicBezTo>
                      <a:pt x="894" y="3473"/>
                      <a:pt x="1315" y="3631"/>
                      <a:pt x="1841" y="3631"/>
                    </a:cubicBezTo>
                    <a:cubicBezTo>
                      <a:pt x="2315" y="3631"/>
                      <a:pt x="2788" y="3473"/>
                      <a:pt x="3104" y="3105"/>
                    </a:cubicBezTo>
                    <a:cubicBezTo>
                      <a:pt x="3472" y="2736"/>
                      <a:pt x="3682" y="2316"/>
                      <a:pt x="3682" y="1790"/>
                    </a:cubicBezTo>
                    <a:cubicBezTo>
                      <a:pt x="3682" y="1316"/>
                      <a:pt x="3472" y="895"/>
                      <a:pt x="3104" y="527"/>
                    </a:cubicBezTo>
                    <a:cubicBezTo>
                      <a:pt x="2788" y="211"/>
                      <a:pt x="2315" y="1"/>
                      <a:pt x="1841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62"/>
              <p:cNvSpPr/>
              <p:nvPr/>
            </p:nvSpPr>
            <p:spPr>
              <a:xfrm>
                <a:off x="3554059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10" y="1"/>
                    </a:moveTo>
                    <a:cubicBezTo>
                      <a:pt x="1579" y="1"/>
                      <a:pt x="1000" y="159"/>
                      <a:pt x="632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16" y="7997"/>
                    </a:cubicBezTo>
                    <a:cubicBezTo>
                      <a:pt x="448" y="8049"/>
                      <a:pt x="566" y="8076"/>
                      <a:pt x="678" y="8076"/>
                    </a:cubicBezTo>
                    <a:cubicBezTo>
                      <a:pt x="789" y="8076"/>
                      <a:pt x="895" y="8049"/>
                      <a:pt x="1000" y="7997"/>
                    </a:cubicBezTo>
                    <a:cubicBezTo>
                      <a:pt x="1210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36" y="2158"/>
                    </a:lnTo>
                    <a:lnTo>
                      <a:pt x="1736" y="15993"/>
                    </a:lnTo>
                    <a:cubicBezTo>
                      <a:pt x="1736" y="16571"/>
                      <a:pt x="2052" y="16887"/>
                      <a:pt x="2631" y="16887"/>
                    </a:cubicBezTo>
                    <a:cubicBezTo>
                      <a:pt x="3209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682" y="16887"/>
                      <a:pt x="5313" y="16887"/>
                    </a:cubicBezTo>
                    <a:cubicBezTo>
                      <a:pt x="5892" y="16887"/>
                      <a:pt x="6155" y="16571"/>
                      <a:pt x="6155" y="15993"/>
                    </a:cubicBezTo>
                    <a:lnTo>
                      <a:pt x="6155" y="2210"/>
                    </a:lnTo>
                    <a:lnTo>
                      <a:pt x="6576" y="2210"/>
                    </a:lnTo>
                    <a:lnTo>
                      <a:pt x="6576" y="7155"/>
                    </a:lnTo>
                    <a:cubicBezTo>
                      <a:pt x="6576" y="7471"/>
                      <a:pt x="6681" y="7681"/>
                      <a:pt x="6944" y="7839"/>
                    </a:cubicBezTo>
                    <a:cubicBezTo>
                      <a:pt x="7049" y="7918"/>
                      <a:pt x="7155" y="7957"/>
                      <a:pt x="7260" y="7957"/>
                    </a:cubicBezTo>
                    <a:cubicBezTo>
                      <a:pt x="7365" y="7957"/>
                      <a:pt x="7470" y="7918"/>
                      <a:pt x="7575" y="7839"/>
                    </a:cubicBezTo>
                    <a:cubicBezTo>
                      <a:pt x="7839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3" y="790"/>
                      <a:pt x="7365" y="474"/>
                    </a:cubicBezTo>
                    <a:cubicBezTo>
                      <a:pt x="6944" y="159"/>
                      <a:pt x="6418" y="1"/>
                      <a:pt x="5734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62"/>
              <p:cNvSpPr/>
              <p:nvPr/>
            </p:nvSpPr>
            <p:spPr>
              <a:xfrm>
                <a:off x="3592227" y="3051149"/>
                <a:ext cx="65866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3631" extrusionOk="0">
                    <a:moveTo>
                      <a:pt x="1789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158" y="895"/>
                      <a:pt x="1" y="1316"/>
                      <a:pt x="1" y="1842"/>
                    </a:cubicBezTo>
                    <a:cubicBezTo>
                      <a:pt x="1" y="2316"/>
                      <a:pt x="158" y="2736"/>
                      <a:pt x="527" y="3105"/>
                    </a:cubicBezTo>
                    <a:cubicBezTo>
                      <a:pt x="895" y="3473"/>
                      <a:pt x="1316" y="3631"/>
                      <a:pt x="1789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3" y="2736"/>
                      <a:pt x="3630" y="2316"/>
                      <a:pt x="3630" y="1790"/>
                    </a:cubicBezTo>
                    <a:cubicBezTo>
                      <a:pt x="3630" y="1316"/>
                      <a:pt x="3473" y="895"/>
                      <a:pt x="3104" y="527"/>
                    </a:cubicBezTo>
                    <a:cubicBezTo>
                      <a:pt x="2736" y="211"/>
                      <a:pt x="2315" y="1"/>
                      <a:pt x="1789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62"/>
              <p:cNvSpPr/>
              <p:nvPr/>
            </p:nvSpPr>
            <p:spPr>
              <a:xfrm>
                <a:off x="3889964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62" y="1"/>
                    </a:moveTo>
                    <a:cubicBezTo>
                      <a:pt x="1578" y="1"/>
                      <a:pt x="1052" y="159"/>
                      <a:pt x="632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69" y="7997"/>
                    </a:cubicBezTo>
                    <a:cubicBezTo>
                      <a:pt x="474" y="8049"/>
                      <a:pt x="579" y="8076"/>
                      <a:pt x="684" y="8076"/>
                    </a:cubicBezTo>
                    <a:cubicBezTo>
                      <a:pt x="789" y="8076"/>
                      <a:pt x="895" y="8049"/>
                      <a:pt x="1000" y="7997"/>
                    </a:cubicBezTo>
                    <a:cubicBezTo>
                      <a:pt x="1210" y="7892"/>
                      <a:pt x="1315" y="7681"/>
                      <a:pt x="1315" y="7471"/>
                    </a:cubicBezTo>
                    <a:lnTo>
                      <a:pt x="1315" y="2158"/>
                    </a:lnTo>
                    <a:lnTo>
                      <a:pt x="1789" y="2158"/>
                    </a:lnTo>
                    <a:lnTo>
                      <a:pt x="1789" y="15993"/>
                    </a:lnTo>
                    <a:cubicBezTo>
                      <a:pt x="1789" y="16571"/>
                      <a:pt x="2052" y="16887"/>
                      <a:pt x="2631" y="16887"/>
                    </a:cubicBezTo>
                    <a:cubicBezTo>
                      <a:pt x="3262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735" y="16887"/>
                      <a:pt x="5313" y="16887"/>
                    </a:cubicBezTo>
                    <a:cubicBezTo>
                      <a:pt x="5892" y="16887"/>
                      <a:pt x="6208" y="16571"/>
                      <a:pt x="6208" y="15993"/>
                    </a:cubicBezTo>
                    <a:lnTo>
                      <a:pt x="6208" y="2210"/>
                    </a:lnTo>
                    <a:lnTo>
                      <a:pt x="6629" y="2210"/>
                    </a:lnTo>
                    <a:lnTo>
                      <a:pt x="6629" y="7155"/>
                    </a:lnTo>
                    <a:cubicBezTo>
                      <a:pt x="6629" y="7471"/>
                      <a:pt x="6734" y="7681"/>
                      <a:pt x="6944" y="7839"/>
                    </a:cubicBezTo>
                    <a:cubicBezTo>
                      <a:pt x="7049" y="7918"/>
                      <a:pt x="7155" y="7957"/>
                      <a:pt x="7266" y="7957"/>
                    </a:cubicBezTo>
                    <a:cubicBezTo>
                      <a:pt x="7378" y="7957"/>
                      <a:pt x="7497" y="7918"/>
                      <a:pt x="7628" y="7839"/>
                    </a:cubicBezTo>
                    <a:cubicBezTo>
                      <a:pt x="7838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86" y="790"/>
                      <a:pt x="7365" y="474"/>
                    </a:cubicBezTo>
                    <a:cubicBezTo>
                      <a:pt x="6997" y="159"/>
                      <a:pt x="6471" y="1"/>
                      <a:pt x="5787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62"/>
              <p:cNvSpPr/>
              <p:nvPr/>
            </p:nvSpPr>
            <p:spPr>
              <a:xfrm>
                <a:off x="3928131" y="3051149"/>
                <a:ext cx="66810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631" extrusionOk="0">
                    <a:moveTo>
                      <a:pt x="1842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211" y="895"/>
                      <a:pt x="1" y="1316"/>
                      <a:pt x="1" y="1842"/>
                    </a:cubicBezTo>
                    <a:cubicBezTo>
                      <a:pt x="1" y="2316"/>
                      <a:pt x="211" y="2736"/>
                      <a:pt x="527" y="3105"/>
                    </a:cubicBezTo>
                    <a:cubicBezTo>
                      <a:pt x="895" y="3473"/>
                      <a:pt x="1316" y="3631"/>
                      <a:pt x="1842" y="3631"/>
                    </a:cubicBezTo>
                    <a:cubicBezTo>
                      <a:pt x="2315" y="3631"/>
                      <a:pt x="2789" y="3473"/>
                      <a:pt x="3104" y="3105"/>
                    </a:cubicBezTo>
                    <a:cubicBezTo>
                      <a:pt x="3472" y="2736"/>
                      <a:pt x="3683" y="2316"/>
                      <a:pt x="3683" y="1790"/>
                    </a:cubicBezTo>
                    <a:cubicBezTo>
                      <a:pt x="3683" y="1316"/>
                      <a:pt x="3472" y="895"/>
                      <a:pt x="3104" y="527"/>
                    </a:cubicBezTo>
                    <a:cubicBezTo>
                      <a:pt x="2789" y="211"/>
                      <a:pt x="2315" y="1"/>
                      <a:pt x="1842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29" name="Google Shape;1229;p62"/>
            <p:cNvSpPr/>
            <p:nvPr/>
          </p:nvSpPr>
          <p:spPr>
            <a:xfrm>
              <a:off x="3787423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1"/>
                    <a:pt x="1737" y="1947"/>
                  </a:cubicBezTo>
                  <a:lnTo>
                    <a:pt x="106" y="6418"/>
                  </a:lnTo>
                  <a:cubicBezTo>
                    <a:pt x="1" y="6471"/>
                    <a:pt x="53" y="6681"/>
                    <a:pt x="106" y="6892"/>
                  </a:cubicBezTo>
                  <a:cubicBezTo>
                    <a:pt x="211" y="7155"/>
                    <a:pt x="369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68" y="10469"/>
                    <a:pt x="1421" y="10521"/>
                    <a:pt x="1526" y="10521"/>
                  </a:cubicBezTo>
                  <a:lnTo>
                    <a:pt x="3157" y="10521"/>
                  </a:lnTo>
                  <a:lnTo>
                    <a:pt x="3157" y="16045"/>
                  </a:lnTo>
                  <a:cubicBezTo>
                    <a:pt x="3157" y="16308"/>
                    <a:pt x="3209" y="16466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6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5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0" y="16466"/>
                    <a:pt x="7576" y="16255"/>
                    <a:pt x="7576" y="15992"/>
                  </a:cubicBezTo>
                  <a:lnTo>
                    <a:pt x="7576" y="10521"/>
                  </a:lnTo>
                  <a:lnTo>
                    <a:pt x="9206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1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62"/>
            <p:cNvSpPr/>
            <p:nvPr/>
          </p:nvSpPr>
          <p:spPr>
            <a:xfrm>
              <a:off x="3850406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211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1" name="Google Shape;1231;p62"/>
          <p:cNvSpPr/>
          <p:nvPr/>
        </p:nvSpPr>
        <p:spPr>
          <a:xfrm rot="10800000">
            <a:off x="2710876" y="2262033"/>
            <a:ext cx="3589324" cy="833392"/>
          </a:xfrm>
          <a:custGeom>
            <a:avLst/>
            <a:gdLst/>
            <a:ahLst/>
            <a:cxnLst/>
            <a:rect l="l" t="t" r="r" b="b"/>
            <a:pathLst>
              <a:path w="15312" h="14749" extrusionOk="0">
                <a:moveTo>
                  <a:pt x="7649" y="0"/>
                </a:moveTo>
                <a:lnTo>
                  <a:pt x="0" y="6108"/>
                </a:lnTo>
                <a:lnTo>
                  <a:pt x="3054" y="6108"/>
                </a:lnTo>
                <a:lnTo>
                  <a:pt x="3054" y="14748"/>
                </a:lnTo>
                <a:lnTo>
                  <a:pt x="12257" y="14748"/>
                </a:lnTo>
                <a:lnTo>
                  <a:pt x="12257" y="6108"/>
                </a:lnTo>
                <a:lnTo>
                  <a:pt x="15311" y="6108"/>
                </a:lnTo>
                <a:lnTo>
                  <a:pt x="15084" y="5881"/>
                </a:lnTo>
                <a:lnTo>
                  <a:pt x="12954" y="4139"/>
                </a:lnTo>
                <a:lnTo>
                  <a:pt x="8614" y="750"/>
                </a:lnTo>
                <a:lnTo>
                  <a:pt x="76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62"/>
          <p:cNvSpPr txBox="1"/>
          <p:nvPr/>
        </p:nvSpPr>
        <p:spPr>
          <a:xfrm>
            <a:off x="3456050" y="2285650"/>
            <a:ext cx="2720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Información recabada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33" name="Google Shape;1233;p62"/>
          <p:cNvSpPr txBox="1"/>
          <p:nvPr/>
        </p:nvSpPr>
        <p:spPr>
          <a:xfrm>
            <a:off x="4209100" y="3267025"/>
            <a:ext cx="2803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Fira Sans Extra Condensed"/>
              <a:buChar char="●"/>
            </a:pPr>
            <a:r>
              <a:rPr lang="en-GB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Fecha hospitalización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34" name="Google Shape;1234;p62"/>
          <p:cNvSpPr txBox="1"/>
          <p:nvPr/>
        </p:nvSpPr>
        <p:spPr>
          <a:xfrm>
            <a:off x="2533038" y="3272150"/>
            <a:ext cx="11901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Fira Sans Extra Condensed"/>
              <a:buChar char="●"/>
            </a:pPr>
            <a:r>
              <a:rPr lang="en-GB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Edad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35" name="Google Shape;1235;p62"/>
          <p:cNvSpPr txBox="1"/>
          <p:nvPr/>
        </p:nvSpPr>
        <p:spPr>
          <a:xfrm>
            <a:off x="2558475" y="3838075"/>
            <a:ext cx="1389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Fira Sans Extra Condensed"/>
              <a:buChar char="●"/>
            </a:pPr>
            <a:r>
              <a:rPr lang="en-GB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Sexo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36" name="Google Shape;1236;p62"/>
          <p:cNvSpPr txBox="1"/>
          <p:nvPr/>
        </p:nvSpPr>
        <p:spPr>
          <a:xfrm>
            <a:off x="4209100" y="3800425"/>
            <a:ext cx="2803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Fira Sans Extra Condensed"/>
              <a:buChar char="●"/>
            </a:pPr>
            <a:r>
              <a:rPr lang="en-GB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Comorbilidades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63"/>
          <p:cNvSpPr txBox="1">
            <a:spLocks noGrp="1"/>
          </p:cNvSpPr>
          <p:nvPr>
            <p:ph type="title"/>
          </p:nvPr>
        </p:nvSpPr>
        <p:spPr>
          <a:xfrm>
            <a:off x="2445375" y="2017275"/>
            <a:ext cx="44184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accent3"/>
                </a:solidFill>
              </a:rPr>
              <a:t>Análisis exploratorio</a:t>
            </a:r>
            <a:endParaRPr sz="4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64"/>
          <p:cNvSpPr txBox="1">
            <a:spLocks noGrp="1"/>
          </p:cNvSpPr>
          <p:nvPr>
            <p:ph type="title"/>
          </p:nvPr>
        </p:nvSpPr>
        <p:spPr>
          <a:xfrm>
            <a:off x="304800" y="261600"/>
            <a:ext cx="5004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Comportamiento de las variables</a:t>
            </a:r>
            <a:endParaRPr/>
          </a:p>
        </p:txBody>
      </p:sp>
      <p:pic>
        <p:nvPicPr>
          <p:cNvPr id="1247" name="Google Shape;12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75" y="1137525"/>
            <a:ext cx="8477199" cy="35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/>
          <p:nvPr/>
        </p:nvSpPr>
        <p:spPr>
          <a:xfrm>
            <a:off x="990038" y="797219"/>
            <a:ext cx="7163925" cy="1189978"/>
          </a:xfrm>
          <a:custGeom>
            <a:avLst/>
            <a:gdLst/>
            <a:ahLst/>
            <a:cxnLst/>
            <a:rect l="l" t="t" r="r" b="b"/>
            <a:pathLst>
              <a:path w="73720" h="62746" extrusionOk="0">
                <a:moveTo>
                  <a:pt x="401" y="1869"/>
                </a:moveTo>
                <a:cubicBezTo>
                  <a:pt x="401" y="18481"/>
                  <a:pt x="1" y="43532"/>
                  <a:pt x="1435" y="60077"/>
                </a:cubicBezTo>
                <a:cubicBezTo>
                  <a:pt x="1669" y="62746"/>
                  <a:pt x="38962" y="61745"/>
                  <a:pt x="48635" y="61745"/>
                </a:cubicBezTo>
                <a:cubicBezTo>
                  <a:pt x="65181" y="61745"/>
                  <a:pt x="72819" y="61045"/>
                  <a:pt x="72886" y="58176"/>
                </a:cubicBezTo>
                <a:cubicBezTo>
                  <a:pt x="73086" y="46201"/>
                  <a:pt x="73720" y="15145"/>
                  <a:pt x="72286" y="3236"/>
                </a:cubicBezTo>
                <a:cubicBezTo>
                  <a:pt x="71985" y="635"/>
                  <a:pt x="53872" y="635"/>
                  <a:pt x="36126" y="835"/>
                </a:cubicBezTo>
                <a:cubicBezTo>
                  <a:pt x="22050" y="968"/>
                  <a:pt x="13777" y="1"/>
                  <a:pt x="401" y="1869"/>
                </a:cubicBezTo>
                <a:close/>
              </a:path>
            </a:pathLst>
          </a:cu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0"/>
          <p:cNvSpPr/>
          <p:nvPr/>
        </p:nvSpPr>
        <p:spPr>
          <a:xfrm>
            <a:off x="1703002" y="470075"/>
            <a:ext cx="5729040" cy="464659"/>
          </a:xfrm>
          <a:custGeom>
            <a:avLst/>
            <a:gdLst/>
            <a:ahLst/>
            <a:cxnLst/>
            <a:rect l="l" t="t" r="r" b="b"/>
            <a:pathLst>
              <a:path w="79825" h="16113" extrusionOk="0">
                <a:moveTo>
                  <a:pt x="79824" y="8573"/>
                </a:moveTo>
                <a:cubicBezTo>
                  <a:pt x="79824" y="12710"/>
                  <a:pt x="75888" y="16112"/>
                  <a:pt x="71018" y="16112"/>
                </a:cubicBezTo>
                <a:lnTo>
                  <a:pt x="8807" y="16112"/>
                </a:lnTo>
                <a:cubicBezTo>
                  <a:pt x="3937" y="16112"/>
                  <a:pt x="1" y="12710"/>
                  <a:pt x="1" y="8573"/>
                </a:cubicBezTo>
                <a:lnTo>
                  <a:pt x="1" y="7539"/>
                </a:lnTo>
                <a:cubicBezTo>
                  <a:pt x="1" y="3370"/>
                  <a:pt x="3937" y="1"/>
                  <a:pt x="8807" y="1"/>
                </a:cubicBezTo>
                <a:lnTo>
                  <a:pt x="71018" y="1"/>
                </a:lnTo>
                <a:cubicBezTo>
                  <a:pt x="75888" y="1"/>
                  <a:pt x="79824" y="3370"/>
                  <a:pt x="79824" y="7539"/>
                </a:cubicBezTo>
                <a:close/>
              </a:path>
            </a:pathLst>
          </a:custGeom>
          <a:solidFill>
            <a:srgbClr val="5EB2F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" name="Google Shape;261;p20"/>
          <p:cNvGrpSpPr/>
          <p:nvPr/>
        </p:nvGrpSpPr>
        <p:grpSpPr>
          <a:xfrm>
            <a:off x="1155395" y="2708412"/>
            <a:ext cx="2803734" cy="652945"/>
            <a:chOff x="760475" y="2442175"/>
            <a:chExt cx="3219722" cy="846442"/>
          </a:xfrm>
        </p:grpSpPr>
        <p:sp>
          <p:nvSpPr>
            <p:cNvPr id="262" name="Google Shape;262;p20"/>
            <p:cNvSpPr/>
            <p:nvPr/>
          </p:nvSpPr>
          <p:spPr>
            <a:xfrm>
              <a:off x="784330" y="2982287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59"/>
                    <a:pt x="632" y="422"/>
                  </a:cubicBezTo>
                  <a:cubicBezTo>
                    <a:pt x="211" y="737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734"/>
                    <a:pt x="159" y="7892"/>
                    <a:pt x="369" y="7997"/>
                  </a:cubicBezTo>
                  <a:cubicBezTo>
                    <a:pt x="474" y="8049"/>
                    <a:pt x="580" y="8076"/>
                    <a:pt x="691" y="8076"/>
                  </a:cubicBezTo>
                  <a:cubicBezTo>
                    <a:pt x="803" y="8076"/>
                    <a:pt x="921" y="8049"/>
                    <a:pt x="1053" y="7997"/>
                  </a:cubicBezTo>
                  <a:cubicBezTo>
                    <a:pt x="1263" y="7892"/>
                    <a:pt x="1369" y="7681"/>
                    <a:pt x="1369" y="7471"/>
                  </a:cubicBezTo>
                  <a:lnTo>
                    <a:pt x="1369" y="2158"/>
                  </a:lnTo>
                  <a:lnTo>
                    <a:pt x="1789" y="2158"/>
                  </a:lnTo>
                  <a:lnTo>
                    <a:pt x="1789" y="15993"/>
                  </a:lnTo>
                  <a:cubicBezTo>
                    <a:pt x="1789" y="16571"/>
                    <a:pt x="2105" y="16887"/>
                    <a:pt x="2684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72" y="7892"/>
                  </a:lnTo>
                  <a:lnTo>
                    <a:pt x="4472" y="15993"/>
                  </a:lnTo>
                  <a:cubicBezTo>
                    <a:pt x="4472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210"/>
                  </a:lnTo>
                  <a:lnTo>
                    <a:pt x="6629" y="2210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68" y="7957"/>
                    <a:pt x="7287" y="7957"/>
                  </a:cubicBezTo>
                  <a:cubicBezTo>
                    <a:pt x="7405" y="7957"/>
                    <a:pt x="7523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6" y="474"/>
                  </a:cubicBezTo>
                  <a:cubicBezTo>
                    <a:pt x="6997" y="159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0"/>
            <p:cNvSpPr/>
            <p:nvPr/>
          </p:nvSpPr>
          <p:spPr>
            <a:xfrm>
              <a:off x="823458" y="2902124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842"/>
                  </a:cubicBezTo>
                  <a:cubicBezTo>
                    <a:pt x="1" y="2316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6"/>
                    <a:pt x="3630" y="1790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211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760475" y="2522337"/>
              <a:ext cx="191831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7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2"/>
                  </a:cubicBezTo>
                  <a:cubicBezTo>
                    <a:pt x="159" y="7155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6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7" y="7155"/>
                    <a:pt x="10469" y="6892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0"/>
            <p:cNvSpPr/>
            <p:nvPr/>
          </p:nvSpPr>
          <p:spPr>
            <a:xfrm>
              <a:off x="822515" y="2442175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0" y="947"/>
                    <a:pt x="0" y="1368"/>
                    <a:pt x="0" y="1842"/>
                  </a:cubicBezTo>
                  <a:cubicBezTo>
                    <a:pt x="0" y="2368"/>
                    <a:pt x="210" y="2789"/>
                    <a:pt x="579" y="3157"/>
                  </a:cubicBezTo>
                  <a:cubicBezTo>
                    <a:pt x="894" y="3472"/>
                    <a:pt x="1368" y="3683"/>
                    <a:pt x="1841" y="3683"/>
                  </a:cubicBezTo>
                  <a:cubicBezTo>
                    <a:pt x="2367" y="3683"/>
                    <a:pt x="2788" y="3525"/>
                    <a:pt x="3156" y="3157"/>
                  </a:cubicBezTo>
                  <a:cubicBezTo>
                    <a:pt x="3472" y="2789"/>
                    <a:pt x="3682" y="2368"/>
                    <a:pt x="3682" y="1842"/>
                  </a:cubicBezTo>
                  <a:cubicBezTo>
                    <a:pt x="3682" y="1368"/>
                    <a:pt x="3525" y="947"/>
                    <a:pt x="3156" y="579"/>
                  </a:cubicBezTo>
                  <a:cubicBezTo>
                    <a:pt x="2788" y="211"/>
                    <a:pt x="2367" y="0"/>
                    <a:pt x="184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0"/>
            <p:cNvSpPr/>
            <p:nvPr/>
          </p:nvSpPr>
          <p:spPr>
            <a:xfrm>
              <a:off x="1121195" y="2982287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9" y="1"/>
                    <a:pt x="1053" y="159"/>
                    <a:pt x="632" y="422"/>
                  </a:cubicBezTo>
                  <a:cubicBezTo>
                    <a:pt x="211" y="737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734"/>
                    <a:pt x="106" y="7892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2"/>
                    <a:pt x="1316" y="7681"/>
                    <a:pt x="1316" y="7471"/>
                  </a:cubicBezTo>
                  <a:lnTo>
                    <a:pt x="1316" y="2158"/>
                  </a:lnTo>
                  <a:lnTo>
                    <a:pt x="1736" y="2158"/>
                  </a:lnTo>
                  <a:lnTo>
                    <a:pt x="1736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19" y="7892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4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210"/>
                  </a:lnTo>
                  <a:lnTo>
                    <a:pt x="6629" y="2210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97" y="159"/>
                    <a:pt x="6471" y="1"/>
                    <a:pt x="5734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0"/>
            <p:cNvSpPr/>
            <p:nvPr/>
          </p:nvSpPr>
          <p:spPr>
            <a:xfrm>
              <a:off x="1159362" y="2902124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842"/>
                  </a:cubicBezTo>
                  <a:cubicBezTo>
                    <a:pt x="1" y="2316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83" y="2316"/>
                    <a:pt x="3683" y="1790"/>
                  </a:cubicBezTo>
                  <a:cubicBezTo>
                    <a:pt x="3683" y="1316"/>
                    <a:pt x="3473" y="895"/>
                    <a:pt x="3104" y="527"/>
                  </a:cubicBezTo>
                  <a:cubicBezTo>
                    <a:pt x="2789" y="211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0"/>
            <p:cNvSpPr/>
            <p:nvPr/>
          </p:nvSpPr>
          <p:spPr>
            <a:xfrm>
              <a:off x="1096379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2"/>
                  </a:cubicBezTo>
                  <a:cubicBezTo>
                    <a:pt x="211" y="7155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6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2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1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0"/>
            <p:cNvSpPr/>
            <p:nvPr/>
          </p:nvSpPr>
          <p:spPr>
            <a:xfrm>
              <a:off x="1159362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9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0"/>
            <p:cNvSpPr/>
            <p:nvPr/>
          </p:nvSpPr>
          <p:spPr>
            <a:xfrm>
              <a:off x="1458043" y="2982287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10" y="1"/>
                  </a:moveTo>
                  <a:cubicBezTo>
                    <a:pt x="1579" y="1"/>
                    <a:pt x="1000" y="159"/>
                    <a:pt x="580" y="422"/>
                  </a:cubicBezTo>
                  <a:cubicBezTo>
                    <a:pt x="211" y="737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734"/>
                    <a:pt x="106" y="7892"/>
                    <a:pt x="317" y="7997"/>
                  </a:cubicBezTo>
                  <a:cubicBezTo>
                    <a:pt x="422" y="8049"/>
                    <a:pt x="540" y="8076"/>
                    <a:pt x="659" y="8076"/>
                  </a:cubicBezTo>
                  <a:cubicBezTo>
                    <a:pt x="777" y="8076"/>
                    <a:pt x="895" y="8049"/>
                    <a:pt x="1000" y="7997"/>
                  </a:cubicBezTo>
                  <a:cubicBezTo>
                    <a:pt x="1211" y="7892"/>
                    <a:pt x="1316" y="7681"/>
                    <a:pt x="1316" y="7471"/>
                  </a:cubicBezTo>
                  <a:lnTo>
                    <a:pt x="1316" y="2158"/>
                  </a:lnTo>
                  <a:lnTo>
                    <a:pt x="1737" y="2158"/>
                  </a:lnTo>
                  <a:lnTo>
                    <a:pt x="1737" y="15993"/>
                  </a:lnTo>
                  <a:cubicBezTo>
                    <a:pt x="1737" y="16571"/>
                    <a:pt x="2053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20" y="7892"/>
                  </a:lnTo>
                  <a:lnTo>
                    <a:pt x="4420" y="15993"/>
                  </a:lnTo>
                  <a:cubicBezTo>
                    <a:pt x="4420" y="16571"/>
                    <a:pt x="4683" y="16887"/>
                    <a:pt x="5261" y="16887"/>
                  </a:cubicBezTo>
                  <a:cubicBezTo>
                    <a:pt x="5893" y="16887"/>
                    <a:pt x="6156" y="16571"/>
                    <a:pt x="6156" y="15993"/>
                  </a:cubicBezTo>
                  <a:lnTo>
                    <a:pt x="6156" y="2210"/>
                  </a:lnTo>
                  <a:lnTo>
                    <a:pt x="6577" y="2210"/>
                  </a:lnTo>
                  <a:lnTo>
                    <a:pt x="6577" y="7155"/>
                  </a:lnTo>
                  <a:cubicBezTo>
                    <a:pt x="6577" y="7471"/>
                    <a:pt x="6682" y="7681"/>
                    <a:pt x="6892" y="7839"/>
                  </a:cubicBezTo>
                  <a:cubicBezTo>
                    <a:pt x="7024" y="7918"/>
                    <a:pt x="7142" y="7957"/>
                    <a:pt x="7254" y="7957"/>
                  </a:cubicBezTo>
                  <a:cubicBezTo>
                    <a:pt x="7366" y="7957"/>
                    <a:pt x="7471" y="7918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45" y="159"/>
                    <a:pt x="6419" y="1"/>
                    <a:pt x="5735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0"/>
            <p:cNvSpPr/>
            <p:nvPr/>
          </p:nvSpPr>
          <p:spPr>
            <a:xfrm>
              <a:off x="1496228" y="2902124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789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842"/>
                  </a:cubicBezTo>
                  <a:cubicBezTo>
                    <a:pt x="0" y="2316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6"/>
                    <a:pt x="3630" y="1790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36" y="211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0"/>
            <p:cNvSpPr/>
            <p:nvPr/>
          </p:nvSpPr>
          <p:spPr>
            <a:xfrm>
              <a:off x="1433245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1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2"/>
                  </a:cubicBezTo>
                  <a:cubicBezTo>
                    <a:pt x="211" y="7155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09" y="2052"/>
                    <a:pt x="3314" y="2052"/>
                  </a:cubicBezTo>
                  <a:cubicBezTo>
                    <a:pt x="3420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8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6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6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6" y="6786"/>
                  </a:lnTo>
                  <a:cubicBezTo>
                    <a:pt x="9311" y="7102"/>
                    <a:pt x="9627" y="7260"/>
                    <a:pt x="10153" y="7260"/>
                  </a:cubicBezTo>
                  <a:cubicBezTo>
                    <a:pt x="10311" y="7260"/>
                    <a:pt x="10416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1495267" y="2442175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2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1" y="947"/>
                    <a:pt x="1" y="1368"/>
                    <a:pt x="1" y="1842"/>
                  </a:cubicBezTo>
                  <a:cubicBezTo>
                    <a:pt x="1" y="2368"/>
                    <a:pt x="211" y="2789"/>
                    <a:pt x="579" y="3157"/>
                  </a:cubicBezTo>
                  <a:cubicBezTo>
                    <a:pt x="895" y="3472"/>
                    <a:pt x="1368" y="3683"/>
                    <a:pt x="1842" y="3683"/>
                  </a:cubicBezTo>
                  <a:cubicBezTo>
                    <a:pt x="2368" y="3683"/>
                    <a:pt x="2789" y="3525"/>
                    <a:pt x="3157" y="3157"/>
                  </a:cubicBezTo>
                  <a:cubicBezTo>
                    <a:pt x="3472" y="2789"/>
                    <a:pt x="3683" y="2368"/>
                    <a:pt x="3683" y="1842"/>
                  </a:cubicBezTo>
                  <a:cubicBezTo>
                    <a:pt x="3683" y="1368"/>
                    <a:pt x="3472" y="947"/>
                    <a:pt x="3157" y="579"/>
                  </a:cubicBezTo>
                  <a:cubicBezTo>
                    <a:pt x="2789" y="211"/>
                    <a:pt x="2368" y="0"/>
                    <a:pt x="1842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1793947" y="2982287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59"/>
                    <a:pt x="632" y="422"/>
                  </a:cubicBezTo>
                  <a:cubicBezTo>
                    <a:pt x="211" y="737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734"/>
                    <a:pt x="106" y="7892"/>
                    <a:pt x="369" y="7997"/>
                  </a:cubicBezTo>
                  <a:cubicBezTo>
                    <a:pt x="474" y="8049"/>
                    <a:pt x="580" y="8076"/>
                    <a:pt x="685" y="8076"/>
                  </a:cubicBezTo>
                  <a:cubicBezTo>
                    <a:pt x="790" y="8076"/>
                    <a:pt x="895" y="8049"/>
                    <a:pt x="1000" y="7997"/>
                  </a:cubicBezTo>
                  <a:cubicBezTo>
                    <a:pt x="1211" y="7892"/>
                    <a:pt x="1316" y="7681"/>
                    <a:pt x="1316" y="7471"/>
                  </a:cubicBezTo>
                  <a:lnTo>
                    <a:pt x="1316" y="2158"/>
                  </a:lnTo>
                  <a:lnTo>
                    <a:pt x="1737" y="2158"/>
                  </a:lnTo>
                  <a:lnTo>
                    <a:pt x="1737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20" y="7892"/>
                  </a:lnTo>
                  <a:lnTo>
                    <a:pt x="4420" y="15993"/>
                  </a:lnTo>
                  <a:cubicBezTo>
                    <a:pt x="4420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210"/>
                  </a:lnTo>
                  <a:lnTo>
                    <a:pt x="6629" y="2210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55" y="7957"/>
                    <a:pt x="7267" y="7957"/>
                  </a:cubicBezTo>
                  <a:cubicBezTo>
                    <a:pt x="7379" y="7957"/>
                    <a:pt x="7497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97" y="159"/>
                    <a:pt x="6471" y="1"/>
                    <a:pt x="5735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1832132" y="2902124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841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842"/>
                  </a:cubicBezTo>
                  <a:cubicBezTo>
                    <a:pt x="0" y="2316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841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6"/>
                    <a:pt x="3630" y="1790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88" y="211"/>
                    <a:pt x="2315" y="1"/>
                    <a:pt x="1841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1769149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1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53" y="6681"/>
                    <a:pt x="105" y="6892"/>
                  </a:cubicBezTo>
                  <a:cubicBezTo>
                    <a:pt x="211" y="7155"/>
                    <a:pt x="316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14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15" y="10469"/>
                    <a:pt x="1420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6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6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67"/>
                  </a:lnTo>
                  <a:cubicBezTo>
                    <a:pt x="7102" y="2315"/>
                    <a:pt x="7049" y="2262"/>
                    <a:pt x="7049" y="2262"/>
                  </a:cubicBezTo>
                  <a:cubicBezTo>
                    <a:pt x="7049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9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1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1832132" y="2442175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947"/>
                    <a:pt x="0" y="1368"/>
                    <a:pt x="0" y="1842"/>
                  </a:cubicBezTo>
                  <a:cubicBezTo>
                    <a:pt x="0" y="2368"/>
                    <a:pt x="158" y="2789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2105997" y="2522337"/>
              <a:ext cx="191831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2"/>
                  </a:cubicBezTo>
                  <a:cubicBezTo>
                    <a:pt x="159" y="7155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6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6" y="7155"/>
                    <a:pt x="10469" y="6892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2168980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9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2441901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2"/>
                  </a:cubicBezTo>
                  <a:cubicBezTo>
                    <a:pt x="211" y="7155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6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1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2504884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89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2778767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1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2"/>
                  </a:cubicBezTo>
                  <a:cubicBezTo>
                    <a:pt x="211" y="7155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6" y="2210"/>
                  </a:lnTo>
                  <a:cubicBezTo>
                    <a:pt x="3156" y="2104"/>
                    <a:pt x="3209" y="2052"/>
                    <a:pt x="3314" y="2052"/>
                  </a:cubicBezTo>
                  <a:cubicBezTo>
                    <a:pt x="3419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7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6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6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7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67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7" y="2104"/>
                    <a:pt x="7417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16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2841750" y="2442175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789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947"/>
                    <a:pt x="0" y="1368"/>
                    <a:pt x="0" y="1842"/>
                  </a:cubicBezTo>
                  <a:cubicBezTo>
                    <a:pt x="0" y="2368"/>
                    <a:pt x="158" y="2789"/>
                    <a:pt x="526" y="3157"/>
                  </a:cubicBezTo>
                  <a:cubicBezTo>
                    <a:pt x="894" y="3472"/>
                    <a:pt x="1315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3114671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1"/>
                    <a:pt x="1736" y="1947"/>
                  </a:cubicBezTo>
                  <a:lnTo>
                    <a:pt x="105" y="6418"/>
                  </a:lnTo>
                  <a:cubicBezTo>
                    <a:pt x="0" y="6471"/>
                    <a:pt x="53" y="6681"/>
                    <a:pt x="105" y="6892"/>
                  </a:cubicBezTo>
                  <a:cubicBezTo>
                    <a:pt x="211" y="7155"/>
                    <a:pt x="368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68" y="10469"/>
                    <a:pt x="1420" y="10521"/>
                    <a:pt x="1526" y="10521"/>
                  </a:cubicBezTo>
                  <a:lnTo>
                    <a:pt x="3156" y="10521"/>
                  </a:lnTo>
                  <a:lnTo>
                    <a:pt x="3156" y="16045"/>
                  </a:lnTo>
                  <a:cubicBezTo>
                    <a:pt x="3156" y="16308"/>
                    <a:pt x="3209" y="16466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6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7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6"/>
                    <a:pt x="7575" y="16255"/>
                    <a:pt x="7575" y="15992"/>
                  </a:cubicBezTo>
                  <a:lnTo>
                    <a:pt x="7575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67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8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1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3177654" y="2442175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947"/>
                    <a:pt x="0" y="1368"/>
                    <a:pt x="0" y="1842"/>
                  </a:cubicBezTo>
                  <a:cubicBezTo>
                    <a:pt x="0" y="2368"/>
                    <a:pt x="158" y="2789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5" y="3525"/>
                    <a:pt x="3104" y="3157"/>
                  </a:cubicBezTo>
                  <a:cubicBezTo>
                    <a:pt x="3472" y="2789"/>
                    <a:pt x="3682" y="2368"/>
                    <a:pt x="3682" y="1842"/>
                  </a:cubicBezTo>
                  <a:cubicBezTo>
                    <a:pt x="3682" y="1368"/>
                    <a:pt x="3472" y="947"/>
                    <a:pt x="3104" y="579"/>
                  </a:cubicBezTo>
                  <a:cubicBezTo>
                    <a:pt x="2788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3451518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2"/>
                  </a:cubicBezTo>
                  <a:cubicBezTo>
                    <a:pt x="211" y="7155"/>
                    <a:pt x="316" y="7260"/>
                    <a:pt x="474" y="7260"/>
                  </a:cubicBezTo>
                  <a:cubicBezTo>
                    <a:pt x="1053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53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62" y="16939"/>
                    <a:pt x="4419" y="16834"/>
                    <a:pt x="4630" y="16676"/>
                  </a:cubicBezTo>
                  <a:cubicBezTo>
                    <a:pt x="4788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40" y="16466"/>
                    <a:pt x="5998" y="16623"/>
                  </a:cubicBezTo>
                  <a:cubicBezTo>
                    <a:pt x="6208" y="16834"/>
                    <a:pt x="6418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16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786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3514502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9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8" name="Google Shape;288;p20"/>
            <p:cNvGrpSpPr/>
            <p:nvPr/>
          </p:nvGrpSpPr>
          <p:grpSpPr>
            <a:xfrm>
              <a:off x="2130813" y="2902124"/>
              <a:ext cx="1825530" cy="386493"/>
              <a:chOff x="2208538" y="3051149"/>
              <a:chExt cx="1825530" cy="386493"/>
            </a:xfrm>
          </p:grpSpPr>
          <p:sp>
            <p:nvSpPr>
              <p:cNvPr id="289" name="Google Shape;289;p20"/>
              <p:cNvSpPr/>
              <p:nvPr/>
            </p:nvSpPr>
            <p:spPr>
              <a:xfrm>
                <a:off x="2208538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10" y="1"/>
                    </a:moveTo>
                    <a:cubicBezTo>
                      <a:pt x="1579" y="1"/>
                      <a:pt x="1000" y="159"/>
                      <a:pt x="579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16" y="7997"/>
                    </a:cubicBezTo>
                    <a:cubicBezTo>
                      <a:pt x="421" y="8049"/>
                      <a:pt x="540" y="8076"/>
                      <a:pt x="658" y="8076"/>
                    </a:cubicBezTo>
                    <a:cubicBezTo>
                      <a:pt x="776" y="8076"/>
                      <a:pt x="895" y="8049"/>
                      <a:pt x="1000" y="7997"/>
                    </a:cubicBezTo>
                    <a:cubicBezTo>
                      <a:pt x="1210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36" y="2158"/>
                    </a:lnTo>
                    <a:lnTo>
                      <a:pt x="1736" y="15993"/>
                    </a:lnTo>
                    <a:cubicBezTo>
                      <a:pt x="1736" y="16571"/>
                      <a:pt x="2052" y="16887"/>
                      <a:pt x="2631" y="16887"/>
                    </a:cubicBezTo>
                    <a:cubicBezTo>
                      <a:pt x="3209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682" y="16887"/>
                      <a:pt x="5261" y="16887"/>
                    </a:cubicBezTo>
                    <a:cubicBezTo>
                      <a:pt x="5892" y="16887"/>
                      <a:pt x="6155" y="16571"/>
                      <a:pt x="6155" y="15993"/>
                    </a:cubicBezTo>
                    <a:lnTo>
                      <a:pt x="6155" y="2210"/>
                    </a:lnTo>
                    <a:lnTo>
                      <a:pt x="6576" y="2210"/>
                    </a:lnTo>
                    <a:lnTo>
                      <a:pt x="6576" y="7155"/>
                    </a:lnTo>
                    <a:cubicBezTo>
                      <a:pt x="6576" y="7471"/>
                      <a:pt x="6681" y="7681"/>
                      <a:pt x="6892" y="7839"/>
                    </a:cubicBezTo>
                    <a:cubicBezTo>
                      <a:pt x="7023" y="7918"/>
                      <a:pt x="7142" y="7957"/>
                      <a:pt x="7253" y="7957"/>
                    </a:cubicBezTo>
                    <a:cubicBezTo>
                      <a:pt x="7365" y="7957"/>
                      <a:pt x="7470" y="7918"/>
                      <a:pt x="7576" y="7839"/>
                    </a:cubicBezTo>
                    <a:cubicBezTo>
                      <a:pt x="7786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3" y="790"/>
                      <a:pt x="7365" y="474"/>
                    </a:cubicBezTo>
                    <a:cubicBezTo>
                      <a:pt x="6944" y="159"/>
                      <a:pt x="6418" y="1"/>
                      <a:pt x="5734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20"/>
              <p:cNvSpPr/>
              <p:nvPr/>
            </p:nvSpPr>
            <p:spPr>
              <a:xfrm>
                <a:off x="2246705" y="3051149"/>
                <a:ext cx="65866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3631" extrusionOk="0">
                    <a:moveTo>
                      <a:pt x="1789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158" y="895"/>
                      <a:pt x="1" y="1316"/>
                      <a:pt x="1" y="1842"/>
                    </a:cubicBezTo>
                    <a:cubicBezTo>
                      <a:pt x="1" y="2316"/>
                      <a:pt x="158" y="2736"/>
                      <a:pt x="527" y="3105"/>
                    </a:cubicBezTo>
                    <a:cubicBezTo>
                      <a:pt x="895" y="3473"/>
                      <a:pt x="1316" y="3631"/>
                      <a:pt x="1789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3" y="2736"/>
                      <a:pt x="3630" y="2316"/>
                      <a:pt x="3630" y="1790"/>
                    </a:cubicBezTo>
                    <a:cubicBezTo>
                      <a:pt x="3630" y="1316"/>
                      <a:pt x="3473" y="895"/>
                      <a:pt x="3104" y="527"/>
                    </a:cubicBezTo>
                    <a:cubicBezTo>
                      <a:pt x="2736" y="211"/>
                      <a:pt x="2315" y="1"/>
                      <a:pt x="1789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20"/>
              <p:cNvSpPr/>
              <p:nvPr/>
            </p:nvSpPr>
            <p:spPr>
              <a:xfrm>
                <a:off x="2544442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62" y="1"/>
                    </a:moveTo>
                    <a:cubicBezTo>
                      <a:pt x="1579" y="1"/>
                      <a:pt x="1052" y="159"/>
                      <a:pt x="632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69" y="7997"/>
                    </a:cubicBezTo>
                    <a:cubicBezTo>
                      <a:pt x="474" y="8049"/>
                      <a:pt x="579" y="8076"/>
                      <a:pt x="684" y="8076"/>
                    </a:cubicBezTo>
                    <a:cubicBezTo>
                      <a:pt x="789" y="8076"/>
                      <a:pt x="895" y="8049"/>
                      <a:pt x="1000" y="7997"/>
                    </a:cubicBezTo>
                    <a:cubicBezTo>
                      <a:pt x="1210" y="7892"/>
                      <a:pt x="1315" y="7681"/>
                      <a:pt x="1315" y="7471"/>
                    </a:cubicBezTo>
                    <a:lnTo>
                      <a:pt x="1315" y="2158"/>
                    </a:lnTo>
                    <a:lnTo>
                      <a:pt x="1736" y="2158"/>
                    </a:lnTo>
                    <a:lnTo>
                      <a:pt x="1736" y="15993"/>
                    </a:lnTo>
                    <a:lnTo>
                      <a:pt x="1789" y="15993"/>
                    </a:lnTo>
                    <a:cubicBezTo>
                      <a:pt x="1789" y="16571"/>
                      <a:pt x="2052" y="16887"/>
                      <a:pt x="2631" y="16887"/>
                    </a:cubicBezTo>
                    <a:cubicBezTo>
                      <a:pt x="3209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735" y="16887"/>
                      <a:pt x="5313" y="16887"/>
                    </a:cubicBezTo>
                    <a:cubicBezTo>
                      <a:pt x="5892" y="16887"/>
                      <a:pt x="6208" y="16571"/>
                      <a:pt x="6208" y="15993"/>
                    </a:cubicBezTo>
                    <a:lnTo>
                      <a:pt x="6208" y="2210"/>
                    </a:lnTo>
                    <a:lnTo>
                      <a:pt x="6629" y="2210"/>
                    </a:lnTo>
                    <a:lnTo>
                      <a:pt x="6629" y="7155"/>
                    </a:lnTo>
                    <a:cubicBezTo>
                      <a:pt x="6629" y="7471"/>
                      <a:pt x="6734" y="7681"/>
                      <a:pt x="6944" y="7839"/>
                    </a:cubicBezTo>
                    <a:cubicBezTo>
                      <a:pt x="7049" y="7918"/>
                      <a:pt x="7155" y="7957"/>
                      <a:pt x="7266" y="7957"/>
                    </a:cubicBezTo>
                    <a:cubicBezTo>
                      <a:pt x="7378" y="7957"/>
                      <a:pt x="7497" y="7918"/>
                      <a:pt x="7628" y="7839"/>
                    </a:cubicBezTo>
                    <a:cubicBezTo>
                      <a:pt x="7839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3" y="790"/>
                      <a:pt x="7365" y="474"/>
                    </a:cubicBezTo>
                    <a:cubicBezTo>
                      <a:pt x="6997" y="159"/>
                      <a:pt x="6471" y="1"/>
                      <a:pt x="5734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20"/>
              <p:cNvSpPr/>
              <p:nvPr/>
            </p:nvSpPr>
            <p:spPr>
              <a:xfrm>
                <a:off x="2582609" y="3051149"/>
                <a:ext cx="66810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631" extrusionOk="0">
                    <a:moveTo>
                      <a:pt x="1842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211" y="895"/>
                      <a:pt x="1" y="1316"/>
                      <a:pt x="1" y="1842"/>
                    </a:cubicBezTo>
                    <a:cubicBezTo>
                      <a:pt x="1" y="2316"/>
                      <a:pt x="158" y="2736"/>
                      <a:pt x="527" y="3105"/>
                    </a:cubicBezTo>
                    <a:cubicBezTo>
                      <a:pt x="895" y="3473"/>
                      <a:pt x="1316" y="3631"/>
                      <a:pt x="1842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2" y="2736"/>
                      <a:pt x="3683" y="2316"/>
                      <a:pt x="3683" y="1790"/>
                    </a:cubicBezTo>
                    <a:cubicBezTo>
                      <a:pt x="3683" y="1316"/>
                      <a:pt x="3472" y="895"/>
                      <a:pt x="3104" y="527"/>
                    </a:cubicBezTo>
                    <a:cubicBezTo>
                      <a:pt x="2789" y="211"/>
                      <a:pt x="2315" y="1"/>
                      <a:pt x="1842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20"/>
              <p:cNvSpPr/>
              <p:nvPr/>
            </p:nvSpPr>
            <p:spPr>
              <a:xfrm>
                <a:off x="2881289" y="3131312"/>
                <a:ext cx="144122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5" h="16887" extrusionOk="0">
                    <a:moveTo>
                      <a:pt x="2210" y="1"/>
                    </a:moveTo>
                    <a:cubicBezTo>
                      <a:pt x="1579" y="1"/>
                      <a:pt x="1000" y="159"/>
                      <a:pt x="580" y="422"/>
                    </a:cubicBezTo>
                    <a:cubicBezTo>
                      <a:pt x="211" y="737"/>
                      <a:pt x="1" y="1158"/>
                      <a:pt x="1" y="1737"/>
                    </a:cubicBezTo>
                    <a:lnTo>
                      <a:pt x="1" y="7471"/>
                    </a:lnTo>
                    <a:cubicBezTo>
                      <a:pt x="1" y="7734"/>
                      <a:pt x="106" y="7892"/>
                      <a:pt x="317" y="7997"/>
                    </a:cubicBezTo>
                    <a:cubicBezTo>
                      <a:pt x="422" y="8049"/>
                      <a:pt x="540" y="8076"/>
                      <a:pt x="658" y="8076"/>
                    </a:cubicBezTo>
                    <a:cubicBezTo>
                      <a:pt x="777" y="8076"/>
                      <a:pt x="895" y="8049"/>
                      <a:pt x="1000" y="7997"/>
                    </a:cubicBezTo>
                    <a:cubicBezTo>
                      <a:pt x="1211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37" y="2158"/>
                    </a:lnTo>
                    <a:lnTo>
                      <a:pt x="1737" y="15993"/>
                    </a:lnTo>
                    <a:cubicBezTo>
                      <a:pt x="1737" y="16571"/>
                      <a:pt x="2052" y="16887"/>
                      <a:pt x="2631" y="16887"/>
                    </a:cubicBezTo>
                    <a:cubicBezTo>
                      <a:pt x="3210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20" y="7892"/>
                    </a:lnTo>
                    <a:lnTo>
                      <a:pt x="4420" y="15993"/>
                    </a:lnTo>
                    <a:cubicBezTo>
                      <a:pt x="4420" y="16571"/>
                      <a:pt x="4683" y="16887"/>
                      <a:pt x="5261" y="16887"/>
                    </a:cubicBezTo>
                    <a:cubicBezTo>
                      <a:pt x="5893" y="16887"/>
                      <a:pt x="6156" y="16571"/>
                      <a:pt x="6156" y="15993"/>
                    </a:cubicBezTo>
                    <a:lnTo>
                      <a:pt x="6156" y="2210"/>
                    </a:lnTo>
                    <a:lnTo>
                      <a:pt x="6577" y="2210"/>
                    </a:lnTo>
                    <a:lnTo>
                      <a:pt x="6577" y="7155"/>
                    </a:lnTo>
                    <a:cubicBezTo>
                      <a:pt x="6577" y="7471"/>
                      <a:pt x="6682" y="7681"/>
                      <a:pt x="6892" y="7839"/>
                    </a:cubicBezTo>
                    <a:cubicBezTo>
                      <a:pt x="7024" y="7918"/>
                      <a:pt x="7142" y="7957"/>
                      <a:pt x="7254" y="7957"/>
                    </a:cubicBezTo>
                    <a:cubicBezTo>
                      <a:pt x="7366" y="7957"/>
                      <a:pt x="7471" y="7918"/>
                      <a:pt x="7576" y="7839"/>
                    </a:cubicBezTo>
                    <a:cubicBezTo>
                      <a:pt x="7786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4" y="790"/>
                      <a:pt x="7366" y="474"/>
                    </a:cubicBezTo>
                    <a:cubicBezTo>
                      <a:pt x="6945" y="159"/>
                      <a:pt x="6419" y="1"/>
                      <a:pt x="5735" y="1"/>
                    </a:cubicBezTo>
                    <a:close/>
                  </a:path>
                </a:pathLst>
              </a:custGeom>
              <a:solidFill>
                <a:srgbClr val="F28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20"/>
              <p:cNvSpPr/>
              <p:nvPr/>
            </p:nvSpPr>
            <p:spPr>
              <a:xfrm>
                <a:off x="2919475" y="3051149"/>
                <a:ext cx="65848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3631" extrusionOk="0">
                    <a:moveTo>
                      <a:pt x="1789" y="1"/>
                    </a:moveTo>
                    <a:cubicBezTo>
                      <a:pt x="1315" y="1"/>
                      <a:pt x="894" y="159"/>
                      <a:pt x="526" y="527"/>
                    </a:cubicBezTo>
                    <a:cubicBezTo>
                      <a:pt x="158" y="895"/>
                      <a:pt x="0" y="1316"/>
                      <a:pt x="0" y="1842"/>
                    </a:cubicBezTo>
                    <a:cubicBezTo>
                      <a:pt x="0" y="2316"/>
                      <a:pt x="158" y="2736"/>
                      <a:pt x="526" y="3105"/>
                    </a:cubicBezTo>
                    <a:cubicBezTo>
                      <a:pt x="894" y="3473"/>
                      <a:pt x="1315" y="3631"/>
                      <a:pt x="1789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2" y="2736"/>
                      <a:pt x="3630" y="2316"/>
                      <a:pt x="3630" y="1790"/>
                    </a:cubicBezTo>
                    <a:cubicBezTo>
                      <a:pt x="3630" y="1316"/>
                      <a:pt x="3472" y="895"/>
                      <a:pt x="3104" y="527"/>
                    </a:cubicBezTo>
                    <a:cubicBezTo>
                      <a:pt x="2736" y="211"/>
                      <a:pt x="2315" y="1"/>
                      <a:pt x="1789" y="1"/>
                    </a:cubicBezTo>
                    <a:close/>
                  </a:path>
                </a:pathLst>
              </a:custGeom>
              <a:solidFill>
                <a:srgbClr val="F28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20"/>
              <p:cNvSpPr/>
              <p:nvPr/>
            </p:nvSpPr>
            <p:spPr>
              <a:xfrm>
                <a:off x="3217194" y="3131312"/>
                <a:ext cx="144122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5" h="16887" extrusionOk="0">
                    <a:moveTo>
                      <a:pt x="2263" y="1"/>
                    </a:moveTo>
                    <a:cubicBezTo>
                      <a:pt x="1579" y="1"/>
                      <a:pt x="1053" y="159"/>
                      <a:pt x="632" y="422"/>
                    </a:cubicBezTo>
                    <a:cubicBezTo>
                      <a:pt x="211" y="737"/>
                      <a:pt x="1" y="1158"/>
                      <a:pt x="1" y="1737"/>
                    </a:cubicBezTo>
                    <a:lnTo>
                      <a:pt x="1" y="7471"/>
                    </a:lnTo>
                    <a:cubicBezTo>
                      <a:pt x="1" y="7734"/>
                      <a:pt x="106" y="7892"/>
                      <a:pt x="369" y="7997"/>
                    </a:cubicBezTo>
                    <a:cubicBezTo>
                      <a:pt x="474" y="8049"/>
                      <a:pt x="579" y="8076"/>
                      <a:pt x="685" y="8076"/>
                    </a:cubicBezTo>
                    <a:cubicBezTo>
                      <a:pt x="790" y="8076"/>
                      <a:pt x="895" y="8049"/>
                      <a:pt x="1000" y="7997"/>
                    </a:cubicBezTo>
                    <a:cubicBezTo>
                      <a:pt x="1211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89" y="2158"/>
                    </a:lnTo>
                    <a:lnTo>
                      <a:pt x="1789" y="15993"/>
                    </a:lnTo>
                    <a:cubicBezTo>
                      <a:pt x="1789" y="16571"/>
                      <a:pt x="2052" y="16887"/>
                      <a:pt x="2631" y="16887"/>
                    </a:cubicBezTo>
                    <a:cubicBezTo>
                      <a:pt x="3262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20" y="7892"/>
                    </a:lnTo>
                    <a:lnTo>
                      <a:pt x="4420" y="15993"/>
                    </a:lnTo>
                    <a:cubicBezTo>
                      <a:pt x="4420" y="16571"/>
                      <a:pt x="4735" y="16887"/>
                      <a:pt x="5314" y="16887"/>
                    </a:cubicBezTo>
                    <a:cubicBezTo>
                      <a:pt x="5893" y="16887"/>
                      <a:pt x="6208" y="16571"/>
                      <a:pt x="6208" y="15993"/>
                    </a:cubicBezTo>
                    <a:lnTo>
                      <a:pt x="6208" y="2210"/>
                    </a:lnTo>
                    <a:lnTo>
                      <a:pt x="6629" y="2210"/>
                    </a:lnTo>
                    <a:lnTo>
                      <a:pt x="6629" y="7155"/>
                    </a:lnTo>
                    <a:cubicBezTo>
                      <a:pt x="6629" y="7471"/>
                      <a:pt x="6734" y="7681"/>
                      <a:pt x="6945" y="7839"/>
                    </a:cubicBezTo>
                    <a:cubicBezTo>
                      <a:pt x="7050" y="7918"/>
                      <a:pt x="7155" y="7957"/>
                      <a:pt x="7267" y="7957"/>
                    </a:cubicBezTo>
                    <a:cubicBezTo>
                      <a:pt x="7379" y="7957"/>
                      <a:pt x="7497" y="7918"/>
                      <a:pt x="7629" y="7839"/>
                    </a:cubicBezTo>
                    <a:cubicBezTo>
                      <a:pt x="7839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86" y="790"/>
                      <a:pt x="7366" y="474"/>
                    </a:cubicBezTo>
                    <a:cubicBezTo>
                      <a:pt x="6997" y="159"/>
                      <a:pt x="6471" y="1"/>
                      <a:pt x="5787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20"/>
              <p:cNvSpPr/>
              <p:nvPr/>
            </p:nvSpPr>
            <p:spPr>
              <a:xfrm>
                <a:off x="3255379" y="3051149"/>
                <a:ext cx="66810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631" extrusionOk="0">
                    <a:moveTo>
                      <a:pt x="1841" y="1"/>
                    </a:moveTo>
                    <a:cubicBezTo>
                      <a:pt x="1315" y="1"/>
                      <a:pt x="894" y="159"/>
                      <a:pt x="526" y="527"/>
                    </a:cubicBezTo>
                    <a:cubicBezTo>
                      <a:pt x="210" y="895"/>
                      <a:pt x="0" y="1316"/>
                      <a:pt x="0" y="1842"/>
                    </a:cubicBezTo>
                    <a:cubicBezTo>
                      <a:pt x="0" y="2316"/>
                      <a:pt x="210" y="2736"/>
                      <a:pt x="526" y="3105"/>
                    </a:cubicBezTo>
                    <a:cubicBezTo>
                      <a:pt x="894" y="3473"/>
                      <a:pt x="1315" y="3631"/>
                      <a:pt x="1841" y="3631"/>
                    </a:cubicBezTo>
                    <a:cubicBezTo>
                      <a:pt x="2315" y="3631"/>
                      <a:pt x="2788" y="3473"/>
                      <a:pt x="3104" y="3105"/>
                    </a:cubicBezTo>
                    <a:cubicBezTo>
                      <a:pt x="3472" y="2736"/>
                      <a:pt x="3682" y="2316"/>
                      <a:pt x="3682" y="1790"/>
                    </a:cubicBezTo>
                    <a:cubicBezTo>
                      <a:pt x="3682" y="1316"/>
                      <a:pt x="3472" y="895"/>
                      <a:pt x="3104" y="527"/>
                    </a:cubicBezTo>
                    <a:cubicBezTo>
                      <a:pt x="2788" y="211"/>
                      <a:pt x="2315" y="1"/>
                      <a:pt x="1841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20"/>
              <p:cNvSpPr/>
              <p:nvPr/>
            </p:nvSpPr>
            <p:spPr>
              <a:xfrm>
                <a:off x="3554059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10" y="1"/>
                    </a:moveTo>
                    <a:cubicBezTo>
                      <a:pt x="1579" y="1"/>
                      <a:pt x="1000" y="159"/>
                      <a:pt x="632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16" y="7997"/>
                    </a:cubicBezTo>
                    <a:cubicBezTo>
                      <a:pt x="448" y="8049"/>
                      <a:pt x="566" y="8076"/>
                      <a:pt x="678" y="8076"/>
                    </a:cubicBezTo>
                    <a:cubicBezTo>
                      <a:pt x="789" y="8076"/>
                      <a:pt x="895" y="8049"/>
                      <a:pt x="1000" y="7997"/>
                    </a:cubicBezTo>
                    <a:cubicBezTo>
                      <a:pt x="1210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36" y="2158"/>
                    </a:lnTo>
                    <a:lnTo>
                      <a:pt x="1736" y="15993"/>
                    </a:lnTo>
                    <a:cubicBezTo>
                      <a:pt x="1736" y="16571"/>
                      <a:pt x="2052" y="16887"/>
                      <a:pt x="2631" y="16887"/>
                    </a:cubicBezTo>
                    <a:cubicBezTo>
                      <a:pt x="3209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682" y="16887"/>
                      <a:pt x="5313" y="16887"/>
                    </a:cubicBezTo>
                    <a:cubicBezTo>
                      <a:pt x="5892" y="16887"/>
                      <a:pt x="6155" y="16571"/>
                      <a:pt x="6155" y="15993"/>
                    </a:cubicBezTo>
                    <a:lnTo>
                      <a:pt x="6155" y="2210"/>
                    </a:lnTo>
                    <a:lnTo>
                      <a:pt x="6576" y="2210"/>
                    </a:lnTo>
                    <a:lnTo>
                      <a:pt x="6576" y="7155"/>
                    </a:lnTo>
                    <a:cubicBezTo>
                      <a:pt x="6576" y="7471"/>
                      <a:pt x="6681" y="7681"/>
                      <a:pt x="6944" y="7839"/>
                    </a:cubicBezTo>
                    <a:cubicBezTo>
                      <a:pt x="7049" y="7918"/>
                      <a:pt x="7155" y="7957"/>
                      <a:pt x="7260" y="7957"/>
                    </a:cubicBezTo>
                    <a:cubicBezTo>
                      <a:pt x="7365" y="7957"/>
                      <a:pt x="7470" y="7918"/>
                      <a:pt x="7575" y="7839"/>
                    </a:cubicBezTo>
                    <a:cubicBezTo>
                      <a:pt x="7839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3" y="790"/>
                      <a:pt x="7365" y="474"/>
                    </a:cubicBezTo>
                    <a:cubicBezTo>
                      <a:pt x="6944" y="159"/>
                      <a:pt x="6418" y="1"/>
                      <a:pt x="5734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20"/>
              <p:cNvSpPr/>
              <p:nvPr/>
            </p:nvSpPr>
            <p:spPr>
              <a:xfrm>
                <a:off x="3592227" y="3051149"/>
                <a:ext cx="65866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3631" extrusionOk="0">
                    <a:moveTo>
                      <a:pt x="1789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158" y="895"/>
                      <a:pt x="1" y="1316"/>
                      <a:pt x="1" y="1842"/>
                    </a:cubicBezTo>
                    <a:cubicBezTo>
                      <a:pt x="1" y="2316"/>
                      <a:pt x="158" y="2736"/>
                      <a:pt x="527" y="3105"/>
                    </a:cubicBezTo>
                    <a:cubicBezTo>
                      <a:pt x="895" y="3473"/>
                      <a:pt x="1316" y="3631"/>
                      <a:pt x="1789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3" y="2736"/>
                      <a:pt x="3630" y="2316"/>
                      <a:pt x="3630" y="1790"/>
                    </a:cubicBezTo>
                    <a:cubicBezTo>
                      <a:pt x="3630" y="1316"/>
                      <a:pt x="3473" y="895"/>
                      <a:pt x="3104" y="527"/>
                    </a:cubicBezTo>
                    <a:cubicBezTo>
                      <a:pt x="2736" y="211"/>
                      <a:pt x="2315" y="1"/>
                      <a:pt x="1789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20"/>
              <p:cNvSpPr/>
              <p:nvPr/>
            </p:nvSpPr>
            <p:spPr>
              <a:xfrm>
                <a:off x="3889964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62" y="1"/>
                    </a:moveTo>
                    <a:cubicBezTo>
                      <a:pt x="1578" y="1"/>
                      <a:pt x="1052" y="159"/>
                      <a:pt x="632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69" y="7997"/>
                    </a:cubicBezTo>
                    <a:cubicBezTo>
                      <a:pt x="474" y="8049"/>
                      <a:pt x="579" y="8076"/>
                      <a:pt x="684" y="8076"/>
                    </a:cubicBezTo>
                    <a:cubicBezTo>
                      <a:pt x="789" y="8076"/>
                      <a:pt x="895" y="8049"/>
                      <a:pt x="1000" y="7997"/>
                    </a:cubicBezTo>
                    <a:cubicBezTo>
                      <a:pt x="1210" y="7892"/>
                      <a:pt x="1315" y="7681"/>
                      <a:pt x="1315" y="7471"/>
                    </a:cubicBezTo>
                    <a:lnTo>
                      <a:pt x="1315" y="2158"/>
                    </a:lnTo>
                    <a:lnTo>
                      <a:pt x="1789" y="2158"/>
                    </a:lnTo>
                    <a:lnTo>
                      <a:pt x="1789" y="15993"/>
                    </a:lnTo>
                    <a:cubicBezTo>
                      <a:pt x="1789" y="16571"/>
                      <a:pt x="2052" y="16887"/>
                      <a:pt x="2631" y="16887"/>
                    </a:cubicBezTo>
                    <a:cubicBezTo>
                      <a:pt x="3262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735" y="16887"/>
                      <a:pt x="5313" y="16887"/>
                    </a:cubicBezTo>
                    <a:cubicBezTo>
                      <a:pt x="5892" y="16887"/>
                      <a:pt x="6208" y="16571"/>
                      <a:pt x="6208" y="15993"/>
                    </a:cubicBezTo>
                    <a:lnTo>
                      <a:pt x="6208" y="2210"/>
                    </a:lnTo>
                    <a:lnTo>
                      <a:pt x="6629" y="2210"/>
                    </a:lnTo>
                    <a:lnTo>
                      <a:pt x="6629" y="7155"/>
                    </a:lnTo>
                    <a:cubicBezTo>
                      <a:pt x="6629" y="7471"/>
                      <a:pt x="6734" y="7681"/>
                      <a:pt x="6944" y="7839"/>
                    </a:cubicBezTo>
                    <a:cubicBezTo>
                      <a:pt x="7049" y="7918"/>
                      <a:pt x="7155" y="7957"/>
                      <a:pt x="7266" y="7957"/>
                    </a:cubicBezTo>
                    <a:cubicBezTo>
                      <a:pt x="7378" y="7957"/>
                      <a:pt x="7497" y="7918"/>
                      <a:pt x="7628" y="7839"/>
                    </a:cubicBezTo>
                    <a:cubicBezTo>
                      <a:pt x="7838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86" y="790"/>
                      <a:pt x="7365" y="474"/>
                    </a:cubicBezTo>
                    <a:cubicBezTo>
                      <a:pt x="6997" y="159"/>
                      <a:pt x="6471" y="1"/>
                      <a:pt x="5787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20"/>
              <p:cNvSpPr/>
              <p:nvPr/>
            </p:nvSpPr>
            <p:spPr>
              <a:xfrm>
                <a:off x="3928131" y="3051149"/>
                <a:ext cx="66810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631" extrusionOk="0">
                    <a:moveTo>
                      <a:pt x="1842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211" y="895"/>
                      <a:pt x="1" y="1316"/>
                      <a:pt x="1" y="1842"/>
                    </a:cubicBezTo>
                    <a:cubicBezTo>
                      <a:pt x="1" y="2316"/>
                      <a:pt x="211" y="2736"/>
                      <a:pt x="527" y="3105"/>
                    </a:cubicBezTo>
                    <a:cubicBezTo>
                      <a:pt x="895" y="3473"/>
                      <a:pt x="1316" y="3631"/>
                      <a:pt x="1842" y="3631"/>
                    </a:cubicBezTo>
                    <a:cubicBezTo>
                      <a:pt x="2315" y="3631"/>
                      <a:pt x="2789" y="3473"/>
                      <a:pt x="3104" y="3105"/>
                    </a:cubicBezTo>
                    <a:cubicBezTo>
                      <a:pt x="3472" y="2736"/>
                      <a:pt x="3683" y="2316"/>
                      <a:pt x="3683" y="1790"/>
                    </a:cubicBezTo>
                    <a:cubicBezTo>
                      <a:pt x="3683" y="1316"/>
                      <a:pt x="3472" y="895"/>
                      <a:pt x="3104" y="527"/>
                    </a:cubicBezTo>
                    <a:cubicBezTo>
                      <a:pt x="2789" y="211"/>
                      <a:pt x="2315" y="1"/>
                      <a:pt x="1842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1" name="Google Shape;301;p20"/>
            <p:cNvSpPr/>
            <p:nvPr/>
          </p:nvSpPr>
          <p:spPr>
            <a:xfrm>
              <a:off x="3787423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1"/>
                    <a:pt x="1737" y="1947"/>
                  </a:cubicBezTo>
                  <a:lnTo>
                    <a:pt x="106" y="6418"/>
                  </a:lnTo>
                  <a:cubicBezTo>
                    <a:pt x="1" y="6471"/>
                    <a:pt x="53" y="6681"/>
                    <a:pt x="106" y="6892"/>
                  </a:cubicBezTo>
                  <a:cubicBezTo>
                    <a:pt x="211" y="7155"/>
                    <a:pt x="369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68" y="10469"/>
                    <a:pt x="1421" y="10521"/>
                    <a:pt x="1526" y="10521"/>
                  </a:cubicBezTo>
                  <a:lnTo>
                    <a:pt x="3157" y="10521"/>
                  </a:lnTo>
                  <a:lnTo>
                    <a:pt x="3157" y="16045"/>
                  </a:lnTo>
                  <a:cubicBezTo>
                    <a:pt x="3157" y="16308"/>
                    <a:pt x="3209" y="16466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6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5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0" y="16466"/>
                    <a:pt x="7576" y="16255"/>
                    <a:pt x="7576" y="15992"/>
                  </a:cubicBezTo>
                  <a:lnTo>
                    <a:pt x="7576" y="10521"/>
                  </a:lnTo>
                  <a:lnTo>
                    <a:pt x="9206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1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3850406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211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20"/>
          <p:cNvGrpSpPr/>
          <p:nvPr/>
        </p:nvGrpSpPr>
        <p:grpSpPr>
          <a:xfrm>
            <a:off x="4878885" y="2708400"/>
            <a:ext cx="2782961" cy="652945"/>
            <a:chOff x="5187705" y="2442176"/>
            <a:chExt cx="3195867" cy="846442"/>
          </a:xfrm>
        </p:grpSpPr>
        <p:sp>
          <p:nvSpPr>
            <p:cNvPr id="304" name="Google Shape;304;p20"/>
            <p:cNvSpPr/>
            <p:nvPr/>
          </p:nvSpPr>
          <p:spPr>
            <a:xfrm>
              <a:off x="5187705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59" y="7891"/>
                    <a:pt x="369" y="7997"/>
                  </a:cubicBezTo>
                  <a:cubicBezTo>
                    <a:pt x="474" y="8049"/>
                    <a:pt x="580" y="8076"/>
                    <a:pt x="691" y="8076"/>
                  </a:cubicBezTo>
                  <a:cubicBezTo>
                    <a:pt x="803" y="8076"/>
                    <a:pt x="921" y="8049"/>
                    <a:pt x="1053" y="7997"/>
                  </a:cubicBezTo>
                  <a:cubicBezTo>
                    <a:pt x="1263" y="7891"/>
                    <a:pt x="1369" y="7681"/>
                    <a:pt x="1369" y="7471"/>
                  </a:cubicBezTo>
                  <a:lnTo>
                    <a:pt x="1369" y="2157"/>
                  </a:lnTo>
                  <a:lnTo>
                    <a:pt x="1789" y="2157"/>
                  </a:lnTo>
                  <a:lnTo>
                    <a:pt x="1789" y="15993"/>
                  </a:lnTo>
                  <a:cubicBezTo>
                    <a:pt x="1789" y="16571"/>
                    <a:pt x="2105" y="16887"/>
                    <a:pt x="2684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72" y="7891"/>
                  </a:lnTo>
                  <a:lnTo>
                    <a:pt x="4472" y="15993"/>
                  </a:lnTo>
                  <a:cubicBezTo>
                    <a:pt x="4472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68" y="7957"/>
                    <a:pt x="7287" y="7957"/>
                  </a:cubicBezTo>
                  <a:cubicBezTo>
                    <a:pt x="7405" y="7957"/>
                    <a:pt x="7523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6" y="474"/>
                  </a:cubicBezTo>
                  <a:cubicBezTo>
                    <a:pt x="6997" y="158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5226833" y="2902126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5"/>
                    <a:pt x="3630" y="1789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5524570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6" y="2157"/>
                  </a:lnTo>
                  <a:lnTo>
                    <a:pt x="1736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4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97" y="158"/>
                    <a:pt x="6471" y="1"/>
                    <a:pt x="5734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5562737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83" y="2315"/>
                    <a:pt x="3683" y="1789"/>
                  </a:cubicBezTo>
                  <a:cubicBezTo>
                    <a:pt x="3683" y="1316"/>
                    <a:pt x="3473" y="895"/>
                    <a:pt x="3104" y="527"/>
                  </a:cubicBezTo>
                  <a:cubicBezTo>
                    <a:pt x="2789" y="159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5499754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1"/>
                  </a:cubicBezTo>
                  <a:cubicBezTo>
                    <a:pt x="211" y="7154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5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2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0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5562737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8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5861418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580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17" y="7997"/>
                  </a:cubicBezTo>
                  <a:cubicBezTo>
                    <a:pt x="422" y="8049"/>
                    <a:pt x="540" y="8076"/>
                    <a:pt x="659" y="8076"/>
                  </a:cubicBezTo>
                  <a:cubicBezTo>
                    <a:pt x="777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7" y="2157"/>
                  </a:lnTo>
                  <a:lnTo>
                    <a:pt x="1737" y="15993"/>
                  </a:lnTo>
                  <a:cubicBezTo>
                    <a:pt x="1737" y="16571"/>
                    <a:pt x="2053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683" y="16887"/>
                    <a:pt x="5261" y="16887"/>
                  </a:cubicBezTo>
                  <a:cubicBezTo>
                    <a:pt x="5893" y="16887"/>
                    <a:pt x="6156" y="16571"/>
                    <a:pt x="6156" y="15993"/>
                  </a:cubicBezTo>
                  <a:lnTo>
                    <a:pt x="6156" y="2157"/>
                  </a:lnTo>
                  <a:lnTo>
                    <a:pt x="6577" y="2157"/>
                  </a:lnTo>
                  <a:lnTo>
                    <a:pt x="6577" y="7155"/>
                  </a:lnTo>
                  <a:cubicBezTo>
                    <a:pt x="6577" y="7471"/>
                    <a:pt x="6682" y="7681"/>
                    <a:pt x="6892" y="7839"/>
                  </a:cubicBezTo>
                  <a:cubicBezTo>
                    <a:pt x="7024" y="7918"/>
                    <a:pt x="7142" y="7957"/>
                    <a:pt x="7254" y="7957"/>
                  </a:cubicBezTo>
                  <a:cubicBezTo>
                    <a:pt x="7366" y="7957"/>
                    <a:pt x="7471" y="7918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45" y="158"/>
                    <a:pt x="6419" y="1"/>
                    <a:pt x="5735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0"/>
            <p:cNvSpPr/>
            <p:nvPr/>
          </p:nvSpPr>
          <p:spPr>
            <a:xfrm>
              <a:off x="5899603" y="2902126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789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789"/>
                  </a:cubicBezTo>
                  <a:cubicBezTo>
                    <a:pt x="0" y="2315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5"/>
                    <a:pt x="3630" y="1789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0"/>
            <p:cNvSpPr/>
            <p:nvPr/>
          </p:nvSpPr>
          <p:spPr>
            <a:xfrm>
              <a:off x="5836620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0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1"/>
                  </a:cubicBezTo>
                  <a:cubicBezTo>
                    <a:pt x="211" y="7154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09" y="2052"/>
                    <a:pt x="3314" y="2052"/>
                  </a:cubicBezTo>
                  <a:cubicBezTo>
                    <a:pt x="3420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8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5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5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6" y="6786"/>
                  </a:lnTo>
                  <a:cubicBezTo>
                    <a:pt x="9311" y="7102"/>
                    <a:pt x="9627" y="7260"/>
                    <a:pt x="10153" y="7260"/>
                  </a:cubicBezTo>
                  <a:cubicBezTo>
                    <a:pt x="10311" y="7260"/>
                    <a:pt x="10416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5898642" y="2442176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2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1" y="895"/>
                    <a:pt x="1" y="1368"/>
                    <a:pt x="1" y="1842"/>
                  </a:cubicBezTo>
                  <a:cubicBezTo>
                    <a:pt x="1" y="2368"/>
                    <a:pt x="211" y="2788"/>
                    <a:pt x="579" y="3157"/>
                  </a:cubicBezTo>
                  <a:cubicBezTo>
                    <a:pt x="895" y="3472"/>
                    <a:pt x="1368" y="3683"/>
                    <a:pt x="1842" y="3683"/>
                  </a:cubicBezTo>
                  <a:cubicBezTo>
                    <a:pt x="2368" y="3683"/>
                    <a:pt x="2789" y="3525"/>
                    <a:pt x="3157" y="3157"/>
                  </a:cubicBezTo>
                  <a:cubicBezTo>
                    <a:pt x="3472" y="2788"/>
                    <a:pt x="3683" y="2368"/>
                    <a:pt x="3683" y="1842"/>
                  </a:cubicBezTo>
                  <a:cubicBezTo>
                    <a:pt x="3683" y="1368"/>
                    <a:pt x="3472" y="947"/>
                    <a:pt x="3157" y="579"/>
                  </a:cubicBezTo>
                  <a:cubicBezTo>
                    <a:pt x="2789" y="211"/>
                    <a:pt x="2368" y="0"/>
                    <a:pt x="1842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6197322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69" y="7997"/>
                  </a:cubicBezTo>
                  <a:cubicBezTo>
                    <a:pt x="474" y="8049"/>
                    <a:pt x="580" y="8076"/>
                    <a:pt x="685" y="8076"/>
                  </a:cubicBezTo>
                  <a:cubicBezTo>
                    <a:pt x="790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7" y="2157"/>
                  </a:lnTo>
                  <a:lnTo>
                    <a:pt x="1737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55" y="7957"/>
                    <a:pt x="7267" y="7957"/>
                  </a:cubicBezTo>
                  <a:cubicBezTo>
                    <a:pt x="7379" y="7957"/>
                    <a:pt x="7497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97" y="158"/>
                    <a:pt x="6471" y="1"/>
                    <a:pt x="5735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6235507" y="2902126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841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789"/>
                  </a:cubicBezTo>
                  <a:cubicBezTo>
                    <a:pt x="0" y="2315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841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5"/>
                    <a:pt x="3630" y="1789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88" y="159"/>
                    <a:pt x="2315" y="1"/>
                    <a:pt x="1841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6172524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0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53" y="6681"/>
                    <a:pt x="105" y="6891"/>
                  </a:cubicBezTo>
                  <a:cubicBezTo>
                    <a:pt x="211" y="7154"/>
                    <a:pt x="316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14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15" y="10469"/>
                    <a:pt x="1420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5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5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15"/>
                  </a:lnTo>
                  <a:cubicBezTo>
                    <a:pt x="7102" y="2315"/>
                    <a:pt x="7049" y="2262"/>
                    <a:pt x="7049" y="2262"/>
                  </a:cubicBezTo>
                  <a:cubicBezTo>
                    <a:pt x="7049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9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0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6235507" y="2442176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895"/>
                    <a:pt x="0" y="1368"/>
                    <a:pt x="0" y="1842"/>
                  </a:cubicBezTo>
                  <a:cubicBezTo>
                    <a:pt x="0" y="2368"/>
                    <a:pt x="158" y="2788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6534188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579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16" y="7997"/>
                  </a:cubicBezTo>
                  <a:cubicBezTo>
                    <a:pt x="421" y="8049"/>
                    <a:pt x="540" y="8076"/>
                    <a:pt x="658" y="8076"/>
                  </a:cubicBezTo>
                  <a:cubicBezTo>
                    <a:pt x="776" y="8076"/>
                    <a:pt x="895" y="8049"/>
                    <a:pt x="1000" y="7997"/>
                  </a:cubicBezTo>
                  <a:cubicBezTo>
                    <a:pt x="1210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6" y="2157"/>
                  </a:lnTo>
                  <a:lnTo>
                    <a:pt x="1736" y="15993"/>
                  </a:lnTo>
                  <a:cubicBezTo>
                    <a:pt x="1736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682" y="16887"/>
                    <a:pt x="5261" y="16887"/>
                  </a:cubicBezTo>
                  <a:cubicBezTo>
                    <a:pt x="5892" y="16887"/>
                    <a:pt x="6155" y="16571"/>
                    <a:pt x="6155" y="15993"/>
                  </a:cubicBezTo>
                  <a:lnTo>
                    <a:pt x="6155" y="2157"/>
                  </a:lnTo>
                  <a:lnTo>
                    <a:pt x="6576" y="2157"/>
                  </a:lnTo>
                  <a:lnTo>
                    <a:pt x="6576" y="7155"/>
                  </a:lnTo>
                  <a:cubicBezTo>
                    <a:pt x="6576" y="7471"/>
                    <a:pt x="6681" y="7681"/>
                    <a:pt x="6892" y="7839"/>
                  </a:cubicBezTo>
                  <a:cubicBezTo>
                    <a:pt x="7023" y="7918"/>
                    <a:pt x="7142" y="7957"/>
                    <a:pt x="7253" y="7957"/>
                  </a:cubicBezTo>
                  <a:cubicBezTo>
                    <a:pt x="7365" y="7957"/>
                    <a:pt x="7470" y="7918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44" y="158"/>
                    <a:pt x="6418" y="1"/>
                    <a:pt x="5734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6572355" y="2902126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5"/>
                    <a:pt x="3630" y="1789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6509372" y="2522339"/>
              <a:ext cx="191830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1"/>
                  </a:cubicBezTo>
                  <a:cubicBezTo>
                    <a:pt x="159" y="7154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5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6" y="7154"/>
                    <a:pt x="10469" y="6891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0"/>
            <p:cNvSpPr/>
            <p:nvPr/>
          </p:nvSpPr>
          <p:spPr>
            <a:xfrm>
              <a:off x="6572355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8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6870092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9" y="1"/>
                    <a:pt x="1052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5" y="7681"/>
                    <a:pt x="1315" y="7471"/>
                  </a:cubicBezTo>
                  <a:lnTo>
                    <a:pt x="1315" y="2157"/>
                  </a:lnTo>
                  <a:lnTo>
                    <a:pt x="1736" y="2157"/>
                  </a:lnTo>
                  <a:lnTo>
                    <a:pt x="1736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3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97" y="158"/>
                    <a:pt x="6471" y="1"/>
                    <a:pt x="5734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6908259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211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83" y="2315"/>
                    <a:pt x="3683" y="1789"/>
                  </a:cubicBezTo>
                  <a:cubicBezTo>
                    <a:pt x="3683" y="1316"/>
                    <a:pt x="3472" y="895"/>
                    <a:pt x="3104" y="527"/>
                  </a:cubicBezTo>
                  <a:cubicBezTo>
                    <a:pt x="2789" y="159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6845276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1"/>
                  </a:cubicBezTo>
                  <a:cubicBezTo>
                    <a:pt x="211" y="7154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5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0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6908259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89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7206939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580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17" y="7997"/>
                  </a:cubicBezTo>
                  <a:cubicBezTo>
                    <a:pt x="422" y="8049"/>
                    <a:pt x="540" y="8076"/>
                    <a:pt x="658" y="8076"/>
                  </a:cubicBezTo>
                  <a:cubicBezTo>
                    <a:pt x="777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7" y="2157"/>
                  </a:lnTo>
                  <a:lnTo>
                    <a:pt x="1737" y="15993"/>
                  </a:lnTo>
                  <a:cubicBezTo>
                    <a:pt x="1737" y="16571"/>
                    <a:pt x="2052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683" y="16887"/>
                    <a:pt x="5261" y="16887"/>
                  </a:cubicBezTo>
                  <a:cubicBezTo>
                    <a:pt x="5893" y="16887"/>
                    <a:pt x="6156" y="16571"/>
                    <a:pt x="6156" y="15993"/>
                  </a:cubicBezTo>
                  <a:lnTo>
                    <a:pt x="6156" y="2157"/>
                  </a:lnTo>
                  <a:lnTo>
                    <a:pt x="6577" y="2157"/>
                  </a:lnTo>
                  <a:lnTo>
                    <a:pt x="6577" y="7155"/>
                  </a:lnTo>
                  <a:cubicBezTo>
                    <a:pt x="6577" y="7471"/>
                    <a:pt x="6682" y="7681"/>
                    <a:pt x="6892" y="7839"/>
                  </a:cubicBezTo>
                  <a:cubicBezTo>
                    <a:pt x="7036" y="7896"/>
                    <a:pt x="7165" y="7938"/>
                    <a:pt x="7286" y="7938"/>
                  </a:cubicBezTo>
                  <a:cubicBezTo>
                    <a:pt x="7386" y="7938"/>
                    <a:pt x="7481" y="7910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45" y="158"/>
                    <a:pt x="6419" y="1"/>
                    <a:pt x="5735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7245125" y="2902126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789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789"/>
                  </a:cubicBezTo>
                  <a:cubicBezTo>
                    <a:pt x="0" y="2315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5"/>
                    <a:pt x="3630" y="1789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7182142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0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1"/>
                  </a:cubicBezTo>
                  <a:cubicBezTo>
                    <a:pt x="211" y="7154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6" y="2210"/>
                  </a:lnTo>
                  <a:cubicBezTo>
                    <a:pt x="3156" y="2104"/>
                    <a:pt x="3209" y="2052"/>
                    <a:pt x="3314" y="2052"/>
                  </a:cubicBezTo>
                  <a:cubicBezTo>
                    <a:pt x="3419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7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5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5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7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15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7" y="2104"/>
                    <a:pt x="7417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16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7245125" y="2442176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789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895"/>
                    <a:pt x="0" y="1368"/>
                    <a:pt x="0" y="1842"/>
                  </a:cubicBezTo>
                  <a:cubicBezTo>
                    <a:pt x="0" y="2368"/>
                    <a:pt x="158" y="2788"/>
                    <a:pt x="526" y="3157"/>
                  </a:cubicBezTo>
                  <a:cubicBezTo>
                    <a:pt x="894" y="3472"/>
                    <a:pt x="1315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7542844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5" y="8076"/>
                  </a:cubicBezTo>
                  <a:cubicBezTo>
                    <a:pt x="790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89" y="2157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55" y="7957"/>
                    <a:pt x="7267" y="7957"/>
                  </a:cubicBezTo>
                  <a:cubicBezTo>
                    <a:pt x="7379" y="7957"/>
                    <a:pt x="7497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6" y="474"/>
                  </a:cubicBezTo>
                  <a:cubicBezTo>
                    <a:pt x="6997" y="158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7581029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1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210" y="895"/>
                    <a:pt x="0" y="1316"/>
                    <a:pt x="0" y="1789"/>
                  </a:cubicBezTo>
                  <a:cubicBezTo>
                    <a:pt x="0" y="2315"/>
                    <a:pt x="210" y="2736"/>
                    <a:pt x="526" y="3105"/>
                  </a:cubicBezTo>
                  <a:cubicBezTo>
                    <a:pt x="894" y="3473"/>
                    <a:pt x="1315" y="3631"/>
                    <a:pt x="1841" y="3631"/>
                  </a:cubicBezTo>
                  <a:cubicBezTo>
                    <a:pt x="2315" y="3631"/>
                    <a:pt x="2788" y="3473"/>
                    <a:pt x="3104" y="3105"/>
                  </a:cubicBezTo>
                  <a:cubicBezTo>
                    <a:pt x="3472" y="2736"/>
                    <a:pt x="3682" y="2315"/>
                    <a:pt x="3682" y="1789"/>
                  </a:cubicBezTo>
                  <a:cubicBezTo>
                    <a:pt x="3682" y="1316"/>
                    <a:pt x="3472" y="895"/>
                    <a:pt x="3104" y="527"/>
                  </a:cubicBezTo>
                  <a:cubicBezTo>
                    <a:pt x="2788" y="159"/>
                    <a:pt x="2315" y="1"/>
                    <a:pt x="1841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7518046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0"/>
                    <a:pt x="1736" y="1947"/>
                  </a:cubicBezTo>
                  <a:lnTo>
                    <a:pt x="105" y="6418"/>
                  </a:lnTo>
                  <a:cubicBezTo>
                    <a:pt x="0" y="6471"/>
                    <a:pt x="53" y="6681"/>
                    <a:pt x="105" y="6891"/>
                  </a:cubicBezTo>
                  <a:cubicBezTo>
                    <a:pt x="211" y="7154"/>
                    <a:pt x="368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68" y="10469"/>
                    <a:pt x="1420" y="10521"/>
                    <a:pt x="1526" y="10521"/>
                  </a:cubicBezTo>
                  <a:lnTo>
                    <a:pt x="3156" y="10521"/>
                  </a:lnTo>
                  <a:lnTo>
                    <a:pt x="3156" y="16045"/>
                  </a:lnTo>
                  <a:cubicBezTo>
                    <a:pt x="3156" y="16308"/>
                    <a:pt x="3209" y="16465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5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7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5"/>
                    <a:pt x="7575" y="16255"/>
                    <a:pt x="7575" y="15992"/>
                  </a:cubicBezTo>
                  <a:lnTo>
                    <a:pt x="7575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15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8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0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7581029" y="2442176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895"/>
                    <a:pt x="0" y="1368"/>
                    <a:pt x="0" y="1842"/>
                  </a:cubicBezTo>
                  <a:cubicBezTo>
                    <a:pt x="0" y="2368"/>
                    <a:pt x="158" y="2788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5" y="3525"/>
                    <a:pt x="3104" y="3157"/>
                  </a:cubicBezTo>
                  <a:cubicBezTo>
                    <a:pt x="3472" y="2788"/>
                    <a:pt x="3682" y="2368"/>
                    <a:pt x="3682" y="1842"/>
                  </a:cubicBezTo>
                  <a:cubicBezTo>
                    <a:pt x="3682" y="1368"/>
                    <a:pt x="3472" y="947"/>
                    <a:pt x="3104" y="579"/>
                  </a:cubicBezTo>
                  <a:cubicBezTo>
                    <a:pt x="2788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7879709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16" y="7997"/>
                  </a:cubicBezTo>
                  <a:cubicBezTo>
                    <a:pt x="448" y="8049"/>
                    <a:pt x="566" y="8076"/>
                    <a:pt x="678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6" y="2157"/>
                  </a:lnTo>
                  <a:lnTo>
                    <a:pt x="1736" y="15993"/>
                  </a:lnTo>
                  <a:cubicBezTo>
                    <a:pt x="1736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682" y="16887"/>
                    <a:pt x="5313" y="16887"/>
                  </a:cubicBezTo>
                  <a:cubicBezTo>
                    <a:pt x="5892" y="16887"/>
                    <a:pt x="6155" y="16571"/>
                    <a:pt x="6155" y="15993"/>
                  </a:cubicBezTo>
                  <a:lnTo>
                    <a:pt x="6155" y="2157"/>
                  </a:lnTo>
                  <a:lnTo>
                    <a:pt x="6576" y="2157"/>
                  </a:lnTo>
                  <a:lnTo>
                    <a:pt x="6576" y="7155"/>
                  </a:lnTo>
                  <a:cubicBezTo>
                    <a:pt x="6576" y="7471"/>
                    <a:pt x="6681" y="7681"/>
                    <a:pt x="6944" y="7839"/>
                  </a:cubicBezTo>
                  <a:cubicBezTo>
                    <a:pt x="7049" y="7918"/>
                    <a:pt x="7155" y="7957"/>
                    <a:pt x="7260" y="7957"/>
                  </a:cubicBezTo>
                  <a:cubicBezTo>
                    <a:pt x="7365" y="7957"/>
                    <a:pt x="7470" y="7918"/>
                    <a:pt x="7575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44" y="158"/>
                    <a:pt x="6418" y="1"/>
                    <a:pt x="5734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7917877" y="2902126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5"/>
                    <a:pt x="3630" y="1789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7854893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1"/>
                  </a:cubicBezTo>
                  <a:cubicBezTo>
                    <a:pt x="211" y="7154"/>
                    <a:pt x="316" y="7260"/>
                    <a:pt x="474" y="7260"/>
                  </a:cubicBezTo>
                  <a:cubicBezTo>
                    <a:pt x="1053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53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62" y="16939"/>
                    <a:pt x="4419" y="16834"/>
                    <a:pt x="4630" y="16676"/>
                  </a:cubicBezTo>
                  <a:cubicBezTo>
                    <a:pt x="4788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40" y="16465"/>
                    <a:pt x="5998" y="16623"/>
                  </a:cubicBezTo>
                  <a:cubicBezTo>
                    <a:pt x="6208" y="16834"/>
                    <a:pt x="6418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16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786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7917877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8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8215614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8" y="1"/>
                    <a:pt x="1052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5" y="7681"/>
                    <a:pt x="1315" y="7471"/>
                  </a:cubicBezTo>
                  <a:lnTo>
                    <a:pt x="1315" y="2157"/>
                  </a:lnTo>
                  <a:lnTo>
                    <a:pt x="1789" y="2157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3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8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5" y="474"/>
                  </a:cubicBezTo>
                  <a:cubicBezTo>
                    <a:pt x="6997" y="158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8253781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211" y="895"/>
                    <a:pt x="1" y="1316"/>
                    <a:pt x="1" y="1789"/>
                  </a:cubicBezTo>
                  <a:cubicBezTo>
                    <a:pt x="1" y="2315"/>
                    <a:pt x="211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89" y="3473"/>
                    <a:pt x="3104" y="3105"/>
                  </a:cubicBezTo>
                  <a:cubicBezTo>
                    <a:pt x="3472" y="2736"/>
                    <a:pt x="3683" y="2315"/>
                    <a:pt x="3683" y="1789"/>
                  </a:cubicBezTo>
                  <a:cubicBezTo>
                    <a:pt x="3683" y="1316"/>
                    <a:pt x="3472" y="895"/>
                    <a:pt x="3104" y="527"/>
                  </a:cubicBezTo>
                  <a:cubicBezTo>
                    <a:pt x="2789" y="159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8190798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0"/>
                    <a:pt x="1737" y="1947"/>
                  </a:cubicBezTo>
                  <a:lnTo>
                    <a:pt x="106" y="6418"/>
                  </a:lnTo>
                  <a:cubicBezTo>
                    <a:pt x="1" y="6471"/>
                    <a:pt x="53" y="6681"/>
                    <a:pt x="106" y="6891"/>
                  </a:cubicBezTo>
                  <a:cubicBezTo>
                    <a:pt x="211" y="7154"/>
                    <a:pt x="369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68" y="10469"/>
                    <a:pt x="1421" y="10521"/>
                    <a:pt x="1526" y="10521"/>
                  </a:cubicBezTo>
                  <a:lnTo>
                    <a:pt x="3157" y="10521"/>
                  </a:lnTo>
                  <a:lnTo>
                    <a:pt x="3157" y="16045"/>
                  </a:lnTo>
                  <a:cubicBezTo>
                    <a:pt x="3157" y="16308"/>
                    <a:pt x="3209" y="16465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5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5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0" y="16465"/>
                    <a:pt x="7576" y="16255"/>
                    <a:pt x="7576" y="15992"/>
                  </a:cubicBezTo>
                  <a:lnTo>
                    <a:pt x="7576" y="10521"/>
                  </a:lnTo>
                  <a:lnTo>
                    <a:pt x="9206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0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8253781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211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20"/>
          <p:cNvSpPr txBox="1"/>
          <p:nvPr/>
        </p:nvSpPr>
        <p:spPr>
          <a:xfrm>
            <a:off x="2305427" y="524454"/>
            <a:ext cx="46074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200" b="1">
                <a:latin typeface="Roboto"/>
                <a:ea typeface="Roboto"/>
                <a:cs typeface="Roboto"/>
                <a:sym typeface="Roboto"/>
              </a:rPr>
              <a:t>Estudio tratamiento convulsiones</a:t>
            </a:r>
            <a:endParaRPr sz="2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20"/>
          <p:cNvSpPr txBox="1"/>
          <p:nvPr/>
        </p:nvSpPr>
        <p:spPr>
          <a:xfrm>
            <a:off x="1679012" y="2108850"/>
            <a:ext cx="1756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Tratados 52%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4" name="Google Shape;344;p20"/>
          <p:cNvSpPr txBox="1"/>
          <p:nvPr/>
        </p:nvSpPr>
        <p:spPr>
          <a:xfrm>
            <a:off x="5381737" y="2108850"/>
            <a:ext cx="1756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Control 48%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65"/>
          <p:cNvSpPr txBox="1">
            <a:spLocks noGrp="1"/>
          </p:cNvSpPr>
          <p:nvPr>
            <p:ph type="title"/>
          </p:nvPr>
        </p:nvSpPr>
        <p:spPr>
          <a:xfrm>
            <a:off x="304800" y="261600"/>
            <a:ext cx="5004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Comportamiento de las variables</a:t>
            </a:r>
            <a:endParaRPr/>
          </a:p>
        </p:txBody>
      </p:sp>
      <p:pic>
        <p:nvPicPr>
          <p:cNvPr id="1253" name="Google Shape;125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0800"/>
            <a:ext cx="8839199" cy="3675246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65"/>
          <p:cNvSpPr txBox="1">
            <a:spLocks noGrp="1"/>
          </p:cNvSpPr>
          <p:nvPr>
            <p:ph type="title"/>
          </p:nvPr>
        </p:nvSpPr>
        <p:spPr>
          <a:xfrm>
            <a:off x="304800" y="4586050"/>
            <a:ext cx="61041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¿Cómo serían las proporciones de las edades?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66"/>
          <p:cNvSpPr txBox="1">
            <a:spLocks noGrp="1"/>
          </p:cNvSpPr>
          <p:nvPr>
            <p:ph type="title"/>
          </p:nvPr>
        </p:nvSpPr>
        <p:spPr>
          <a:xfrm>
            <a:off x="304800" y="261600"/>
            <a:ext cx="5004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Comportamiento de las variables</a:t>
            </a:r>
            <a:endParaRPr/>
          </a:p>
        </p:txBody>
      </p:sp>
      <p:pic>
        <p:nvPicPr>
          <p:cNvPr id="1260" name="Google Shape;126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3200"/>
            <a:ext cx="8839199" cy="3675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67"/>
          <p:cNvSpPr txBox="1">
            <a:spLocks noGrp="1"/>
          </p:cNvSpPr>
          <p:nvPr>
            <p:ph type="title"/>
          </p:nvPr>
        </p:nvSpPr>
        <p:spPr>
          <a:xfrm>
            <a:off x="304800" y="261600"/>
            <a:ext cx="60081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¿Qué sucede con los niveles de censura?</a:t>
            </a:r>
            <a:endParaRPr/>
          </a:p>
        </p:txBody>
      </p:sp>
      <p:pic>
        <p:nvPicPr>
          <p:cNvPr id="1266" name="Google Shape;126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0800"/>
            <a:ext cx="8839199" cy="3675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68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Técnicas de imputación</a:t>
            </a:r>
            <a:endParaRPr sz="3100"/>
          </a:p>
        </p:txBody>
      </p:sp>
      <p:sp>
        <p:nvSpPr>
          <p:cNvPr id="1272" name="Google Shape;1272;p68"/>
          <p:cNvSpPr txBox="1">
            <a:spLocks noGrp="1"/>
          </p:cNvSpPr>
          <p:nvPr>
            <p:ph type="body" idx="1"/>
          </p:nvPr>
        </p:nvSpPr>
        <p:spPr>
          <a:xfrm>
            <a:off x="457200" y="1121450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Eliminación de los datos faltantes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Imputación por la media (o moda) de los datos completos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Imputación por la media (o moda)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Hot-deck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69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Técnicas de imputación</a:t>
            </a:r>
            <a:endParaRPr sz="3100"/>
          </a:p>
        </p:txBody>
      </p:sp>
      <p:pic>
        <p:nvPicPr>
          <p:cNvPr id="1278" name="Google Shape;1278;p69"/>
          <p:cNvPicPr preferRelativeResize="0"/>
          <p:nvPr/>
        </p:nvPicPr>
        <p:blipFill rotWithShape="1">
          <a:blip r:embed="rId3">
            <a:alphaModFix/>
          </a:blip>
          <a:srcRect t="3567" r="2685"/>
          <a:stretch/>
        </p:blipFill>
        <p:spPr>
          <a:xfrm>
            <a:off x="574938" y="1133206"/>
            <a:ext cx="7994125" cy="380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70"/>
          <p:cNvSpPr txBox="1">
            <a:spLocks noGrp="1"/>
          </p:cNvSpPr>
          <p:nvPr>
            <p:ph type="title"/>
          </p:nvPr>
        </p:nvSpPr>
        <p:spPr>
          <a:xfrm>
            <a:off x="1646400" y="1881600"/>
            <a:ext cx="5851200" cy="13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accent3"/>
                </a:solidFill>
              </a:rPr>
              <a:t>Kaplan Meier</a:t>
            </a:r>
            <a:endParaRPr sz="4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71"/>
          <p:cNvSpPr txBox="1">
            <a:spLocks noGrp="1"/>
          </p:cNvSpPr>
          <p:nvPr>
            <p:ph type="title"/>
          </p:nvPr>
        </p:nvSpPr>
        <p:spPr>
          <a:xfrm>
            <a:off x="457200" y="109200"/>
            <a:ext cx="123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Sexo</a:t>
            </a:r>
            <a:endParaRPr sz="3100"/>
          </a:p>
        </p:txBody>
      </p:sp>
      <p:pic>
        <p:nvPicPr>
          <p:cNvPr id="1289" name="Google Shape;1289;p71"/>
          <p:cNvPicPr preferRelativeResize="0"/>
          <p:nvPr/>
        </p:nvPicPr>
        <p:blipFill rotWithShape="1">
          <a:blip r:embed="rId3">
            <a:alphaModFix/>
          </a:blip>
          <a:srcRect b="25914"/>
          <a:stretch/>
        </p:blipFill>
        <p:spPr>
          <a:xfrm>
            <a:off x="816250" y="822538"/>
            <a:ext cx="7676049" cy="3498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71"/>
          <p:cNvSpPr txBox="1">
            <a:spLocks noGrp="1"/>
          </p:cNvSpPr>
          <p:nvPr>
            <p:ph type="title"/>
          </p:nvPr>
        </p:nvSpPr>
        <p:spPr>
          <a:xfrm>
            <a:off x="2578600" y="4444050"/>
            <a:ext cx="447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Test Log-Rank     valor-p=0,5</a:t>
            </a:r>
            <a:endParaRPr sz="3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72"/>
          <p:cNvSpPr txBox="1">
            <a:spLocks noGrp="1"/>
          </p:cNvSpPr>
          <p:nvPr>
            <p:ph type="title"/>
          </p:nvPr>
        </p:nvSpPr>
        <p:spPr>
          <a:xfrm>
            <a:off x="457200" y="109200"/>
            <a:ext cx="269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Comorbilidades</a:t>
            </a:r>
            <a:endParaRPr sz="3100"/>
          </a:p>
        </p:txBody>
      </p:sp>
      <p:sp>
        <p:nvSpPr>
          <p:cNvPr id="1296" name="Google Shape;1296;p72"/>
          <p:cNvSpPr txBox="1">
            <a:spLocks noGrp="1"/>
          </p:cNvSpPr>
          <p:nvPr>
            <p:ph type="title"/>
          </p:nvPr>
        </p:nvSpPr>
        <p:spPr>
          <a:xfrm>
            <a:off x="1808250" y="4444050"/>
            <a:ext cx="552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Test Log-Rank     valor-p &lt; 2 x 10</a:t>
            </a:r>
            <a:r>
              <a:rPr lang="en-GB" sz="3100" baseline="30000"/>
              <a:t>-16</a:t>
            </a:r>
            <a:endParaRPr sz="3100"/>
          </a:p>
        </p:txBody>
      </p:sp>
      <p:pic>
        <p:nvPicPr>
          <p:cNvPr id="1297" name="Google Shape;1297;p72"/>
          <p:cNvPicPr preferRelativeResize="0"/>
          <p:nvPr/>
        </p:nvPicPr>
        <p:blipFill rotWithShape="1">
          <a:blip r:embed="rId3">
            <a:alphaModFix/>
          </a:blip>
          <a:srcRect b="24953"/>
          <a:stretch/>
        </p:blipFill>
        <p:spPr>
          <a:xfrm>
            <a:off x="769550" y="738300"/>
            <a:ext cx="7604900" cy="35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72"/>
          <p:cNvSpPr/>
          <p:nvPr/>
        </p:nvSpPr>
        <p:spPr>
          <a:xfrm>
            <a:off x="658375" y="3730750"/>
            <a:ext cx="438900" cy="64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73"/>
          <p:cNvSpPr txBox="1">
            <a:spLocks noGrp="1"/>
          </p:cNvSpPr>
          <p:nvPr>
            <p:ph type="title"/>
          </p:nvPr>
        </p:nvSpPr>
        <p:spPr>
          <a:xfrm>
            <a:off x="457200" y="109200"/>
            <a:ext cx="269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Edades</a:t>
            </a:r>
            <a:endParaRPr sz="3100"/>
          </a:p>
        </p:txBody>
      </p:sp>
      <p:sp>
        <p:nvSpPr>
          <p:cNvPr id="1304" name="Google Shape;1304;p73"/>
          <p:cNvSpPr/>
          <p:nvPr/>
        </p:nvSpPr>
        <p:spPr>
          <a:xfrm>
            <a:off x="658375" y="3730750"/>
            <a:ext cx="438900" cy="64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5" name="Google Shape;1305;p73"/>
          <p:cNvPicPr preferRelativeResize="0"/>
          <p:nvPr/>
        </p:nvPicPr>
        <p:blipFill rotWithShape="1">
          <a:blip r:embed="rId3">
            <a:alphaModFix/>
          </a:blip>
          <a:srcRect b="24133"/>
          <a:stretch/>
        </p:blipFill>
        <p:spPr>
          <a:xfrm>
            <a:off x="505500" y="765825"/>
            <a:ext cx="8133000" cy="361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73"/>
          <p:cNvSpPr txBox="1">
            <a:spLocks noGrp="1"/>
          </p:cNvSpPr>
          <p:nvPr>
            <p:ph type="title"/>
          </p:nvPr>
        </p:nvSpPr>
        <p:spPr>
          <a:xfrm>
            <a:off x="1808250" y="4444050"/>
            <a:ext cx="552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Test Log-Rank     valor-p = 0,1</a:t>
            </a:r>
            <a:endParaRPr sz="3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74"/>
          <p:cNvSpPr txBox="1">
            <a:spLocks noGrp="1"/>
          </p:cNvSpPr>
          <p:nvPr>
            <p:ph type="title"/>
          </p:nvPr>
        </p:nvSpPr>
        <p:spPr>
          <a:xfrm>
            <a:off x="1646400" y="1881600"/>
            <a:ext cx="5851200" cy="13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accent3"/>
                </a:solidFill>
              </a:rPr>
              <a:t>Modelo de Cox</a:t>
            </a:r>
            <a:endParaRPr sz="4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1"/>
          <p:cNvSpPr/>
          <p:nvPr/>
        </p:nvSpPr>
        <p:spPr>
          <a:xfrm>
            <a:off x="990038" y="797219"/>
            <a:ext cx="7163925" cy="1189978"/>
          </a:xfrm>
          <a:custGeom>
            <a:avLst/>
            <a:gdLst/>
            <a:ahLst/>
            <a:cxnLst/>
            <a:rect l="l" t="t" r="r" b="b"/>
            <a:pathLst>
              <a:path w="73720" h="62746" extrusionOk="0">
                <a:moveTo>
                  <a:pt x="401" y="1869"/>
                </a:moveTo>
                <a:cubicBezTo>
                  <a:pt x="401" y="18481"/>
                  <a:pt x="1" y="43532"/>
                  <a:pt x="1435" y="60077"/>
                </a:cubicBezTo>
                <a:cubicBezTo>
                  <a:pt x="1669" y="62746"/>
                  <a:pt x="38962" y="61745"/>
                  <a:pt x="48635" y="61745"/>
                </a:cubicBezTo>
                <a:cubicBezTo>
                  <a:pt x="65181" y="61745"/>
                  <a:pt x="72819" y="61045"/>
                  <a:pt x="72886" y="58176"/>
                </a:cubicBezTo>
                <a:cubicBezTo>
                  <a:pt x="73086" y="46201"/>
                  <a:pt x="73720" y="15145"/>
                  <a:pt x="72286" y="3236"/>
                </a:cubicBezTo>
                <a:cubicBezTo>
                  <a:pt x="71985" y="635"/>
                  <a:pt x="53872" y="635"/>
                  <a:pt x="36126" y="835"/>
                </a:cubicBezTo>
                <a:cubicBezTo>
                  <a:pt x="22050" y="968"/>
                  <a:pt x="13777" y="1"/>
                  <a:pt x="401" y="1869"/>
                </a:cubicBezTo>
                <a:close/>
              </a:path>
            </a:pathLst>
          </a:cu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1"/>
          <p:cNvSpPr/>
          <p:nvPr/>
        </p:nvSpPr>
        <p:spPr>
          <a:xfrm>
            <a:off x="1703002" y="470075"/>
            <a:ext cx="5729040" cy="464659"/>
          </a:xfrm>
          <a:custGeom>
            <a:avLst/>
            <a:gdLst/>
            <a:ahLst/>
            <a:cxnLst/>
            <a:rect l="l" t="t" r="r" b="b"/>
            <a:pathLst>
              <a:path w="79825" h="16113" extrusionOk="0">
                <a:moveTo>
                  <a:pt x="79824" y="8573"/>
                </a:moveTo>
                <a:cubicBezTo>
                  <a:pt x="79824" y="12710"/>
                  <a:pt x="75888" y="16112"/>
                  <a:pt x="71018" y="16112"/>
                </a:cubicBezTo>
                <a:lnTo>
                  <a:pt x="8807" y="16112"/>
                </a:lnTo>
                <a:cubicBezTo>
                  <a:pt x="3937" y="16112"/>
                  <a:pt x="1" y="12710"/>
                  <a:pt x="1" y="8573"/>
                </a:cubicBezTo>
                <a:lnTo>
                  <a:pt x="1" y="7539"/>
                </a:lnTo>
                <a:cubicBezTo>
                  <a:pt x="1" y="3370"/>
                  <a:pt x="3937" y="1"/>
                  <a:pt x="8807" y="1"/>
                </a:cubicBezTo>
                <a:lnTo>
                  <a:pt x="71018" y="1"/>
                </a:lnTo>
                <a:cubicBezTo>
                  <a:pt x="75888" y="1"/>
                  <a:pt x="79824" y="3370"/>
                  <a:pt x="79824" y="7539"/>
                </a:cubicBezTo>
                <a:close/>
              </a:path>
            </a:pathLst>
          </a:custGeom>
          <a:solidFill>
            <a:srgbClr val="5EB2F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" name="Google Shape;351;p21"/>
          <p:cNvGrpSpPr/>
          <p:nvPr/>
        </p:nvGrpSpPr>
        <p:grpSpPr>
          <a:xfrm>
            <a:off x="1155395" y="2708412"/>
            <a:ext cx="2803734" cy="652945"/>
            <a:chOff x="760475" y="2442175"/>
            <a:chExt cx="3219722" cy="846442"/>
          </a:xfrm>
        </p:grpSpPr>
        <p:sp>
          <p:nvSpPr>
            <p:cNvPr id="352" name="Google Shape;352;p21"/>
            <p:cNvSpPr/>
            <p:nvPr/>
          </p:nvSpPr>
          <p:spPr>
            <a:xfrm>
              <a:off x="784330" y="2982287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59"/>
                    <a:pt x="632" y="422"/>
                  </a:cubicBezTo>
                  <a:cubicBezTo>
                    <a:pt x="211" y="737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734"/>
                    <a:pt x="159" y="7892"/>
                    <a:pt x="369" y="7997"/>
                  </a:cubicBezTo>
                  <a:cubicBezTo>
                    <a:pt x="474" y="8049"/>
                    <a:pt x="580" y="8076"/>
                    <a:pt x="691" y="8076"/>
                  </a:cubicBezTo>
                  <a:cubicBezTo>
                    <a:pt x="803" y="8076"/>
                    <a:pt x="921" y="8049"/>
                    <a:pt x="1053" y="7997"/>
                  </a:cubicBezTo>
                  <a:cubicBezTo>
                    <a:pt x="1263" y="7892"/>
                    <a:pt x="1369" y="7681"/>
                    <a:pt x="1369" y="7471"/>
                  </a:cubicBezTo>
                  <a:lnTo>
                    <a:pt x="1369" y="2158"/>
                  </a:lnTo>
                  <a:lnTo>
                    <a:pt x="1789" y="2158"/>
                  </a:lnTo>
                  <a:lnTo>
                    <a:pt x="1789" y="15993"/>
                  </a:lnTo>
                  <a:cubicBezTo>
                    <a:pt x="1789" y="16571"/>
                    <a:pt x="2105" y="16887"/>
                    <a:pt x="2684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72" y="7892"/>
                  </a:lnTo>
                  <a:lnTo>
                    <a:pt x="4472" y="15993"/>
                  </a:lnTo>
                  <a:cubicBezTo>
                    <a:pt x="4472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210"/>
                  </a:lnTo>
                  <a:lnTo>
                    <a:pt x="6629" y="2210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68" y="7957"/>
                    <a:pt x="7287" y="7957"/>
                  </a:cubicBezTo>
                  <a:cubicBezTo>
                    <a:pt x="7405" y="7957"/>
                    <a:pt x="7523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6" y="474"/>
                  </a:cubicBezTo>
                  <a:cubicBezTo>
                    <a:pt x="6997" y="159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823458" y="2902124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842"/>
                  </a:cubicBezTo>
                  <a:cubicBezTo>
                    <a:pt x="1" y="2316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6"/>
                    <a:pt x="3630" y="1790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211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760475" y="2522337"/>
              <a:ext cx="191831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7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2"/>
                  </a:cubicBezTo>
                  <a:cubicBezTo>
                    <a:pt x="159" y="7155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6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7" y="7155"/>
                    <a:pt x="10469" y="6892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822515" y="2442175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0" y="947"/>
                    <a:pt x="0" y="1368"/>
                    <a:pt x="0" y="1842"/>
                  </a:cubicBezTo>
                  <a:cubicBezTo>
                    <a:pt x="0" y="2368"/>
                    <a:pt x="210" y="2789"/>
                    <a:pt x="579" y="3157"/>
                  </a:cubicBezTo>
                  <a:cubicBezTo>
                    <a:pt x="894" y="3472"/>
                    <a:pt x="1368" y="3683"/>
                    <a:pt x="1841" y="3683"/>
                  </a:cubicBezTo>
                  <a:cubicBezTo>
                    <a:pt x="2367" y="3683"/>
                    <a:pt x="2788" y="3525"/>
                    <a:pt x="3156" y="3157"/>
                  </a:cubicBezTo>
                  <a:cubicBezTo>
                    <a:pt x="3472" y="2789"/>
                    <a:pt x="3682" y="2368"/>
                    <a:pt x="3682" y="1842"/>
                  </a:cubicBezTo>
                  <a:cubicBezTo>
                    <a:pt x="3682" y="1368"/>
                    <a:pt x="3525" y="947"/>
                    <a:pt x="3156" y="579"/>
                  </a:cubicBezTo>
                  <a:cubicBezTo>
                    <a:pt x="2788" y="211"/>
                    <a:pt x="2367" y="0"/>
                    <a:pt x="184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1121195" y="2982287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9" y="1"/>
                    <a:pt x="1053" y="159"/>
                    <a:pt x="632" y="422"/>
                  </a:cubicBezTo>
                  <a:cubicBezTo>
                    <a:pt x="211" y="737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734"/>
                    <a:pt x="106" y="7892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2"/>
                    <a:pt x="1316" y="7681"/>
                    <a:pt x="1316" y="7471"/>
                  </a:cubicBezTo>
                  <a:lnTo>
                    <a:pt x="1316" y="2158"/>
                  </a:lnTo>
                  <a:lnTo>
                    <a:pt x="1736" y="2158"/>
                  </a:lnTo>
                  <a:lnTo>
                    <a:pt x="1736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19" y="7892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4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210"/>
                  </a:lnTo>
                  <a:lnTo>
                    <a:pt x="6629" y="2210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97" y="159"/>
                    <a:pt x="6471" y="1"/>
                    <a:pt x="5734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1159362" y="2902124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842"/>
                  </a:cubicBezTo>
                  <a:cubicBezTo>
                    <a:pt x="1" y="2316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83" y="2316"/>
                    <a:pt x="3683" y="1790"/>
                  </a:cubicBezTo>
                  <a:cubicBezTo>
                    <a:pt x="3683" y="1316"/>
                    <a:pt x="3473" y="895"/>
                    <a:pt x="3104" y="527"/>
                  </a:cubicBezTo>
                  <a:cubicBezTo>
                    <a:pt x="2789" y="211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1096379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2"/>
                  </a:cubicBezTo>
                  <a:cubicBezTo>
                    <a:pt x="211" y="7155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6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2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1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1159362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9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1458043" y="2982287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10" y="1"/>
                  </a:moveTo>
                  <a:cubicBezTo>
                    <a:pt x="1579" y="1"/>
                    <a:pt x="1000" y="159"/>
                    <a:pt x="580" y="422"/>
                  </a:cubicBezTo>
                  <a:cubicBezTo>
                    <a:pt x="211" y="737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734"/>
                    <a:pt x="106" y="7892"/>
                    <a:pt x="317" y="7997"/>
                  </a:cubicBezTo>
                  <a:cubicBezTo>
                    <a:pt x="422" y="8049"/>
                    <a:pt x="540" y="8076"/>
                    <a:pt x="659" y="8076"/>
                  </a:cubicBezTo>
                  <a:cubicBezTo>
                    <a:pt x="777" y="8076"/>
                    <a:pt x="895" y="8049"/>
                    <a:pt x="1000" y="7997"/>
                  </a:cubicBezTo>
                  <a:cubicBezTo>
                    <a:pt x="1211" y="7892"/>
                    <a:pt x="1316" y="7681"/>
                    <a:pt x="1316" y="7471"/>
                  </a:cubicBezTo>
                  <a:lnTo>
                    <a:pt x="1316" y="2158"/>
                  </a:lnTo>
                  <a:lnTo>
                    <a:pt x="1737" y="2158"/>
                  </a:lnTo>
                  <a:lnTo>
                    <a:pt x="1737" y="15993"/>
                  </a:lnTo>
                  <a:cubicBezTo>
                    <a:pt x="1737" y="16571"/>
                    <a:pt x="2053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20" y="7892"/>
                  </a:lnTo>
                  <a:lnTo>
                    <a:pt x="4420" y="15993"/>
                  </a:lnTo>
                  <a:cubicBezTo>
                    <a:pt x="4420" y="16571"/>
                    <a:pt x="4683" y="16887"/>
                    <a:pt x="5261" y="16887"/>
                  </a:cubicBezTo>
                  <a:cubicBezTo>
                    <a:pt x="5893" y="16887"/>
                    <a:pt x="6156" y="16571"/>
                    <a:pt x="6156" y="15993"/>
                  </a:cubicBezTo>
                  <a:lnTo>
                    <a:pt x="6156" y="2210"/>
                  </a:lnTo>
                  <a:lnTo>
                    <a:pt x="6577" y="2210"/>
                  </a:lnTo>
                  <a:lnTo>
                    <a:pt x="6577" y="7155"/>
                  </a:lnTo>
                  <a:cubicBezTo>
                    <a:pt x="6577" y="7471"/>
                    <a:pt x="6682" y="7681"/>
                    <a:pt x="6892" y="7839"/>
                  </a:cubicBezTo>
                  <a:cubicBezTo>
                    <a:pt x="7024" y="7918"/>
                    <a:pt x="7142" y="7957"/>
                    <a:pt x="7254" y="7957"/>
                  </a:cubicBezTo>
                  <a:cubicBezTo>
                    <a:pt x="7366" y="7957"/>
                    <a:pt x="7471" y="7918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45" y="159"/>
                    <a:pt x="6419" y="1"/>
                    <a:pt x="5735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1496228" y="2902124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789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842"/>
                  </a:cubicBezTo>
                  <a:cubicBezTo>
                    <a:pt x="0" y="2316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6"/>
                    <a:pt x="3630" y="1790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36" y="211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1433245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1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2"/>
                  </a:cubicBezTo>
                  <a:cubicBezTo>
                    <a:pt x="211" y="7155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09" y="2052"/>
                    <a:pt x="3314" y="2052"/>
                  </a:cubicBezTo>
                  <a:cubicBezTo>
                    <a:pt x="3420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8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6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6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6" y="6786"/>
                  </a:lnTo>
                  <a:cubicBezTo>
                    <a:pt x="9311" y="7102"/>
                    <a:pt x="9627" y="7260"/>
                    <a:pt x="10153" y="7260"/>
                  </a:cubicBezTo>
                  <a:cubicBezTo>
                    <a:pt x="10311" y="7260"/>
                    <a:pt x="10416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1495267" y="2442175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2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1" y="947"/>
                    <a:pt x="1" y="1368"/>
                    <a:pt x="1" y="1842"/>
                  </a:cubicBezTo>
                  <a:cubicBezTo>
                    <a:pt x="1" y="2368"/>
                    <a:pt x="211" y="2789"/>
                    <a:pt x="579" y="3157"/>
                  </a:cubicBezTo>
                  <a:cubicBezTo>
                    <a:pt x="895" y="3472"/>
                    <a:pt x="1368" y="3683"/>
                    <a:pt x="1842" y="3683"/>
                  </a:cubicBezTo>
                  <a:cubicBezTo>
                    <a:pt x="2368" y="3683"/>
                    <a:pt x="2789" y="3525"/>
                    <a:pt x="3157" y="3157"/>
                  </a:cubicBezTo>
                  <a:cubicBezTo>
                    <a:pt x="3472" y="2789"/>
                    <a:pt x="3683" y="2368"/>
                    <a:pt x="3683" y="1842"/>
                  </a:cubicBezTo>
                  <a:cubicBezTo>
                    <a:pt x="3683" y="1368"/>
                    <a:pt x="3472" y="947"/>
                    <a:pt x="3157" y="579"/>
                  </a:cubicBezTo>
                  <a:cubicBezTo>
                    <a:pt x="2789" y="211"/>
                    <a:pt x="2368" y="0"/>
                    <a:pt x="1842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1793947" y="2982287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59"/>
                    <a:pt x="632" y="422"/>
                  </a:cubicBezTo>
                  <a:cubicBezTo>
                    <a:pt x="211" y="737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734"/>
                    <a:pt x="106" y="7892"/>
                    <a:pt x="369" y="7997"/>
                  </a:cubicBezTo>
                  <a:cubicBezTo>
                    <a:pt x="474" y="8049"/>
                    <a:pt x="580" y="8076"/>
                    <a:pt x="685" y="8076"/>
                  </a:cubicBezTo>
                  <a:cubicBezTo>
                    <a:pt x="790" y="8076"/>
                    <a:pt x="895" y="8049"/>
                    <a:pt x="1000" y="7997"/>
                  </a:cubicBezTo>
                  <a:cubicBezTo>
                    <a:pt x="1211" y="7892"/>
                    <a:pt x="1316" y="7681"/>
                    <a:pt x="1316" y="7471"/>
                  </a:cubicBezTo>
                  <a:lnTo>
                    <a:pt x="1316" y="2158"/>
                  </a:lnTo>
                  <a:lnTo>
                    <a:pt x="1737" y="2158"/>
                  </a:lnTo>
                  <a:lnTo>
                    <a:pt x="1737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20" y="7892"/>
                  </a:lnTo>
                  <a:lnTo>
                    <a:pt x="4420" y="15993"/>
                  </a:lnTo>
                  <a:cubicBezTo>
                    <a:pt x="4420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210"/>
                  </a:lnTo>
                  <a:lnTo>
                    <a:pt x="6629" y="2210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55" y="7957"/>
                    <a:pt x="7267" y="7957"/>
                  </a:cubicBezTo>
                  <a:cubicBezTo>
                    <a:pt x="7379" y="7957"/>
                    <a:pt x="7497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97" y="159"/>
                    <a:pt x="6471" y="1"/>
                    <a:pt x="5735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1832132" y="2902124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841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842"/>
                  </a:cubicBezTo>
                  <a:cubicBezTo>
                    <a:pt x="0" y="2316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841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6"/>
                    <a:pt x="3630" y="1790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88" y="211"/>
                    <a:pt x="2315" y="1"/>
                    <a:pt x="1841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1769149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1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53" y="6681"/>
                    <a:pt x="105" y="6892"/>
                  </a:cubicBezTo>
                  <a:cubicBezTo>
                    <a:pt x="211" y="7155"/>
                    <a:pt x="316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14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15" y="10469"/>
                    <a:pt x="1420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6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6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67"/>
                  </a:lnTo>
                  <a:cubicBezTo>
                    <a:pt x="7102" y="2315"/>
                    <a:pt x="7049" y="2262"/>
                    <a:pt x="7049" y="2262"/>
                  </a:cubicBezTo>
                  <a:cubicBezTo>
                    <a:pt x="7049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9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1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1832132" y="2442175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947"/>
                    <a:pt x="0" y="1368"/>
                    <a:pt x="0" y="1842"/>
                  </a:cubicBezTo>
                  <a:cubicBezTo>
                    <a:pt x="0" y="2368"/>
                    <a:pt x="158" y="2789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2105997" y="2522337"/>
              <a:ext cx="191831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2"/>
                  </a:cubicBezTo>
                  <a:cubicBezTo>
                    <a:pt x="159" y="7155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6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6" y="7155"/>
                    <a:pt x="10469" y="6892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2168980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9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2441901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2"/>
                  </a:cubicBezTo>
                  <a:cubicBezTo>
                    <a:pt x="211" y="7155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6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1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2504884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89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2778767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1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2"/>
                  </a:cubicBezTo>
                  <a:cubicBezTo>
                    <a:pt x="211" y="7155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6" y="2210"/>
                  </a:lnTo>
                  <a:cubicBezTo>
                    <a:pt x="3156" y="2104"/>
                    <a:pt x="3209" y="2052"/>
                    <a:pt x="3314" y="2052"/>
                  </a:cubicBezTo>
                  <a:cubicBezTo>
                    <a:pt x="3419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7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6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6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7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67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7" y="2104"/>
                    <a:pt x="7417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16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2841750" y="2442175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789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947"/>
                    <a:pt x="0" y="1368"/>
                    <a:pt x="0" y="1842"/>
                  </a:cubicBezTo>
                  <a:cubicBezTo>
                    <a:pt x="0" y="2368"/>
                    <a:pt x="158" y="2789"/>
                    <a:pt x="526" y="3157"/>
                  </a:cubicBezTo>
                  <a:cubicBezTo>
                    <a:pt x="894" y="3472"/>
                    <a:pt x="1315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3114671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1"/>
                    <a:pt x="1736" y="1947"/>
                  </a:cubicBezTo>
                  <a:lnTo>
                    <a:pt x="105" y="6418"/>
                  </a:lnTo>
                  <a:cubicBezTo>
                    <a:pt x="0" y="6471"/>
                    <a:pt x="53" y="6681"/>
                    <a:pt x="105" y="6892"/>
                  </a:cubicBezTo>
                  <a:cubicBezTo>
                    <a:pt x="211" y="7155"/>
                    <a:pt x="368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68" y="10469"/>
                    <a:pt x="1420" y="10521"/>
                    <a:pt x="1526" y="10521"/>
                  </a:cubicBezTo>
                  <a:lnTo>
                    <a:pt x="3156" y="10521"/>
                  </a:lnTo>
                  <a:lnTo>
                    <a:pt x="3156" y="16045"/>
                  </a:lnTo>
                  <a:cubicBezTo>
                    <a:pt x="3156" y="16308"/>
                    <a:pt x="3209" y="16466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6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7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6"/>
                    <a:pt x="7575" y="16255"/>
                    <a:pt x="7575" y="15992"/>
                  </a:cubicBezTo>
                  <a:lnTo>
                    <a:pt x="7575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67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8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1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3177654" y="2442175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947"/>
                    <a:pt x="0" y="1368"/>
                    <a:pt x="0" y="1842"/>
                  </a:cubicBezTo>
                  <a:cubicBezTo>
                    <a:pt x="0" y="2368"/>
                    <a:pt x="158" y="2789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5" y="3525"/>
                    <a:pt x="3104" y="3157"/>
                  </a:cubicBezTo>
                  <a:cubicBezTo>
                    <a:pt x="3472" y="2789"/>
                    <a:pt x="3682" y="2368"/>
                    <a:pt x="3682" y="1842"/>
                  </a:cubicBezTo>
                  <a:cubicBezTo>
                    <a:pt x="3682" y="1368"/>
                    <a:pt x="3472" y="947"/>
                    <a:pt x="3104" y="579"/>
                  </a:cubicBezTo>
                  <a:cubicBezTo>
                    <a:pt x="2788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3451518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2"/>
                  </a:cubicBezTo>
                  <a:cubicBezTo>
                    <a:pt x="211" y="7155"/>
                    <a:pt x="316" y="7260"/>
                    <a:pt x="474" y="7260"/>
                  </a:cubicBezTo>
                  <a:cubicBezTo>
                    <a:pt x="1053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53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62" y="16939"/>
                    <a:pt x="4419" y="16834"/>
                    <a:pt x="4630" y="16676"/>
                  </a:cubicBezTo>
                  <a:cubicBezTo>
                    <a:pt x="4788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40" y="16466"/>
                    <a:pt x="5998" y="16623"/>
                  </a:cubicBezTo>
                  <a:cubicBezTo>
                    <a:pt x="6208" y="16834"/>
                    <a:pt x="6418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16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786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3514502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9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8" name="Google Shape;378;p21"/>
            <p:cNvGrpSpPr/>
            <p:nvPr/>
          </p:nvGrpSpPr>
          <p:grpSpPr>
            <a:xfrm>
              <a:off x="2130813" y="2902124"/>
              <a:ext cx="1825530" cy="386493"/>
              <a:chOff x="2208538" y="3051149"/>
              <a:chExt cx="1825530" cy="386493"/>
            </a:xfrm>
          </p:grpSpPr>
          <p:sp>
            <p:nvSpPr>
              <p:cNvPr id="379" name="Google Shape;379;p21"/>
              <p:cNvSpPr/>
              <p:nvPr/>
            </p:nvSpPr>
            <p:spPr>
              <a:xfrm>
                <a:off x="2208538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10" y="1"/>
                    </a:moveTo>
                    <a:cubicBezTo>
                      <a:pt x="1579" y="1"/>
                      <a:pt x="1000" y="159"/>
                      <a:pt x="579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16" y="7997"/>
                    </a:cubicBezTo>
                    <a:cubicBezTo>
                      <a:pt x="421" y="8049"/>
                      <a:pt x="540" y="8076"/>
                      <a:pt x="658" y="8076"/>
                    </a:cubicBezTo>
                    <a:cubicBezTo>
                      <a:pt x="776" y="8076"/>
                      <a:pt x="895" y="8049"/>
                      <a:pt x="1000" y="7997"/>
                    </a:cubicBezTo>
                    <a:cubicBezTo>
                      <a:pt x="1210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36" y="2158"/>
                    </a:lnTo>
                    <a:lnTo>
                      <a:pt x="1736" y="15993"/>
                    </a:lnTo>
                    <a:cubicBezTo>
                      <a:pt x="1736" y="16571"/>
                      <a:pt x="2052" y="16887"/>
                      <a:pt x="2631" y="16887"/>
                    </a:cubicBezTo>
                    <a:cubicBezTo>
                      <a:pt x="3209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682" y="16887"/>
                      <a:pt x="5261" y="16887"/>
                    </a:cubicBezTo>
                    <a:cubicBezTo>
                      <a:pt x="5892" y="16887"/>
                      <a:pt x="6155" y="16571"/>
                      <a:pt x="6155" y="15993"/>
                    </a:cubicBezTo>
                    <a:lnTo>
                      <a:pt x="6155" y="2210"/>
                    </a:lnTo>
                    <a:lnTo>
                      <a:pt x="6576" y="2210"/>
                    </a:lnTo>
                    <a:lnTo>
                      <a:pt x="6576" y="7155"/>
                    </a:lnTo>
                    <a:cubicBezTo>
                      <a:pt x="6576" y="7471"/>
                      <a:pt x="6681" y="7681"/>
                      <a:pt x="6892" y="7839"/>
                    </a:cubicBezTo>
                    <a:cubicBezTo>
                      <a:pt x="7023" y="7918"/>
                      <a:pt x="7142" y="7957"/>
                      <a:pt x="7253" y="7957"/>
                    </a:cubicBezTo>
                    <a:cubicBezTo>
                      <a:pt x="7365" y="7957"/>
                      <a:pt x="7470" y="7918"/>
                      <a:pt x="7576" y="7839"/>
                    </a:cubicBezTo>
                    <a:cubicBezTo>
                      <a:pt x="7786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3" y="790"/>
                      <a:pt x="7365" y="474"/>
                    </a:cubicBezTo>
                    <a:cubicBezTo>
                      <a:pt x="6944" y="159"/>
                      <a:pt x="6418" y="1"/>
                      <a:pt x="5734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>
                <a:off x="2246705" y="3051149"/>
                <a:ext cx="65866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3631" extrusionOk="0">
                    <a:moveTo>
                      <a:pt x="1789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158" y="895"/>
                      <a:pt x="1" y="1316"/>
                      <a:pt x="1" y="1842"/>
                    </a:cubicBezTo>
                    <a:cubicBezTo>
                      <a:pt x="1" y="2316"/>
                      <a:pt x="158" y="2736"/>
                      <a:pt x="527" y="3105"/>
                    </a:cubicBezTo>
                    <a:cubicBezTo>
                      <a:pt x="895" y="3473"/>
                      <a:pt x="1316" y="3631"/>
                      <a:pt x="1789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3" y="2736"/>
                      <a:pt x="3630" y="2316"/>
                      <a:pt x="3630" y="1790"/>
                    </a:cubicBezTo>
                    <a:cubicBezTo>
                      <a:pt x="3630" y="1316"/>
                      <a:pt x="3473" y="895"/>
                      <a:pt x="3104" y="527"/>
                    </a:cubicBezTo>
                    <a:cubicBezTo>
                      <a:pt x="2736" y="211"/>
                      <a:pt x="2315" y="1"/>
                      <a:pt x="1789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>
                <a:off x="2544442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62" y="1"/>
                    </a:moveTo>
                    <a:cubicBezTo>
                      <a:pt x="1579" y="1"/>
                      <a:pt x="1052" y="159"/>
                      <a:pt x="632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69" y="7997"/>
                    </a:cubicBezTo>
                    <a:cubicBezTo>
                      <a:pt x="474" y="8049"/>
                      <a:pt x="579" y="8076"/>
                      <a:pt x="684" y="8076"/>
                    </a:cubicBezTo>
                    <a:cubicBezTo>
                      <a:pt x="789" y="8076"/>
                      <a:pt x="895" y="8049"/>
                      <a:pt x="1000" y="7997"/>
                    </a:cubicBezTo>
                    <a:cubicBezTo>
                      <a:pt x="1210" y="7892"/>
                      <a:pt x="1315" y="7681"/>
                      <a:pt x="1315" y="7471"/>
                    </a:cubicBezTo>
                    <a:lnTo>
                      <a:pt x="1315" y="2158"/>
                    </a:lnTo>
                    <a:lnTo>
                      <a:pt x="1736" y="2158"/>
                    </a:lnTo>
                    <a:lnTo>
                      <a:pt x="1736" y="15993"/>
                    </a:lnTo>
                    <a:lnTo>
                      <a:pt x="1789" y="15993"/>
                    </a:lnTo>
                    <a:cubicBezTo>
                      <a:pt x="1789" y="16571"/>
                      <a:pt x="2052" y="16887"/>
                      <a:pt x="2631" y="16887"/>
                    </a:cubicBezTo>
                    <a:cubicBezTo>
                      <a:pt x="3209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735" y="16887"/>
                      <a:pt x="5313" y="16887"/>
                    </a:cubicBezTo>
                    <a:cubicBezTo>
                      <a:pt x="5892" y="16887"/>
                      <a:pt x="6208" y="16571"/>
                      <a:pt x="6208" y="15993"/>
                    </a:cubicBezTo>
                    <a:lnTo>
                      <a:pt x="6208" y="2210"/>
                    </a:lnTo>
                    <a:lnTo>
                      <a:pt x="6629" y="2210"/>
                    </a:lnTo>
                    <a:lnTo>
                      <a:pt x="6629" y="7155"/>
                    </a:lnTo>
                    <a:cubicBezTo>
                      <a:pt x="6629" y="7471"/>
                      <a:pt x="6734" y="7681"/>
                      <a:pt x="6944" y="7839"/>
                    </a:cubicBezTo>
                    <a:cubicBezTo>
                      <a:pt x="7049" y="7918"/>
                      <a:pt x="7155" y="7957"/>
                      <a:pt x="7266" y="7957"/>
                    </a:cubicBezTo>
                    <a:cubicBezTo>
                      <a:pt x="7378" y="7957"/>
                      <a:pt x="7497" y="7918"/>
                      <a:pt x="7628" y="7839"/>
                    </a:cubicBezTo>
                    <a:cubicBezTo>
                      <a:pt x="7839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3" y="790"/>
                      <a:pt x="7365" y="474"/>
                    </a:cubicBezTo>
                    <a:cubicBezTo>
                      <a:pt x="6997" y="159"/>
                      <a:pt x="6471" y="1"/>
                      <a:pt x="5734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>
                <a:off x="2582609" y="3051149"/>
                <a:ext cx="66810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631" extrusionOk="0">
                    <a:moveTo>
                      <a:pt x="1842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211" y="895"/>
                      <a:pt x="1" y="1316"/>
                      <a:pt x="1" y="1842"/>
                    </a:cubicBezTo>
                    <a:cubicBezTo>
                      <a:pt x="1" y="2316"/>
                      <a:pt x="158" y="2736"/>
                      <a:pt x="527" y="3105"/>
                    </a:cubicBezTo>
                    <a:cubicBezTo>
                      <a:pt x="895" y="3473"/>
                      <a:pt x="1316" y="3631"/>
                      <a:pt x="1842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2" y="2736"/>
                      <a:pt x="3683" y="2316"/>
                      <a:pt x="3683" y="1790"/>
                    </a:cubicBezTo>
                    <a:cubicBezTo>
                      <a:pt x="3683" y="1316"/>
                      <a:pt x="3472" y="895"/>
                      <a:pt x="3104" y="527"/>
                    </a:cubicBezTo>
                    <a:cubicBezTo>
                      <a:pt x="2789" y="211"/>
                      <a:pt x="2315" y="1"/>
                      <a:pt x="1842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>
                <a:off x="2881289" y="3131312"/>
                <a:ext cx="144122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5" h="16887" extrusionOk="0">
                    <a:moveTo>
                      <a:pt x="2210" y="1"/>
                    </a:moveTo>
                    <a:cubicBezTo>
                      <a:pt x="1579" y="1"/>
                      <a:pt x="1000" y="159"/>
                      <a:pt x="580" y="422"/>
                    </a:cubicBezTo>
                    <a:cubicBezTo>
                      <a:pt x="211" y="737"/>
                      <a:pt x="1" y="1158"/>
                      <a:pt x="1" y="1737"/>
                    </a:cubicBezTo>
                    <a:lnTo>
                      <a:pt x="1" y="7471"/>
                    </a:lnTo>
                    <a:cubicBezTo>
                      <a:pt x="1" y="7734"/>
                      <a:pt x="106" y="7892"/>
                      <a:pt x="317" y="7997"/>
                    </a:cubicBezTo>
                    <a:cubicBezTo>
                      <a:pt x="422" y="8049"/>
                      <a:pt x="540" y="8076"/>
                      <a:pt x="658" y="8076"/>
                    </a:cubicBezTo>
                    <a:cubicBezTo>
                      <a:pt x="777" y="8076"/>
                      <a:pt x="895" y="8049"/>
                      <a:pt x="1000" y="7997"/>
                    </a:cubicBezTo>
                    <a:cubicBezTo>
                      <a:pt x="1211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37" y="2158"/>
                    </a:lnTo>
                    <a:lnTo>
                      <a:pt x="1737" y="15993"/>
                    </a:lnTo>
                    <a:cubicBezTo>
                      <a:pt x="1737" y="16571"/>
                      <a:pt x="2052" y="16887"/>
                      <a:pt x="2631" y="16887"/>
                    </a:cubicBezTo>
                    <a:cubicBezTo>
                      <a:pt x="3210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20" y="7892"/>
                    </a:lnTo>
                    <a:lnTo>
                      <a:pt x="4420" y="15993"/>
                    </a:lnTo>
                    <a:cubicBezTo>
                      <a:pt x="4420" y="16571"/>
                      <a:pt x="4683" y="16887"/>
                      <a:pt x="5261" y="16887"/>
                    </a:cubicBezTo>
                    <a:cubicBezTo>
                      <a:pt x="5893" y="16887"/>
                      <a:pt x="6156" y="16571"/>
                      <a:pt x="6156" y="15993"/>
                    </a:cubicBezTo>
                    <a:lnTo>
                      <a:pt x="6156" y="2210"/>
                    </a:lnTo>
                    <a:lnTo>
                      <a:pt x="6577" y="2210"/>
                    </a:lnTo>
                    <a:lnTo>
                      <a:pt x="6577" y="7155"/>
                    </a:lnTo>
                    <a:cubicBezTo>
                      <a:pt x="6577" y="7471"/>
                      <a:pt x="6682" y="7681"/>
                      <a:pt x="6892" y="7839"/>
                    </a:cubicBezTo>
                    <a:cubicBezTo>
                      <a:pt x="7024" y="7918"/>
                      <a:pt x="7142" y="7957"/>
                      <a:pt x="7254" y="7957"/>
                    </a:cubicBezTo>
                    <a:cubicBezTo>
                      <a:pt x="7366" y="7957"/>
                      <a:pt x="7471" y="7918"/>
                      <a:pt x="7576" y="7839"/>
                    </a:cubicBezTo>
                    <a:cubicBezTo>
                      <a:pt x="7786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4" y="790"/>
                      <a:pt x="7366" y="474"/>
                    </a:cubicBezTo>
                    <a:cubicBezTo>
                      <a:pt x="6945" y="159"/>
                      <a:pt x="6419" y="1"/>
                      <a:pt x="5735" y="1"/>
                    </a:cubicBezTo>
                    <a:close/>
                  </a:path>
                </a:pathLst>
              </a:custGeom>
              <a:solidFill>
                <a:srgbClr val="F28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>
                <a:off x="2919475" y="3051149"/>
                <a:ext cx="65848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3631" extrusionOk="0">
                    <a:moveTo>
                      <a:pt x="1789" y="1"/>
                    </a:moveTo>
                    <a:cubicBezTo>
                      <a:pt x="1315" y="1"/>
                      <a:pt x="894" y="159"/>
                      <a:pt x="526" y="527"/>
                    </a:cubicBezTo>
                    <a:cubicBezTo>
                      <a:pt x="158" y="895"/>
                      <a:pt x="0" y="1316"/>
                      <a:pt x="0" y="1842"/>
                    </a:cubicBezTo>
                    <a:cubicBezTo>
                      <a:pt x="0" y="2316"/>
                      <a:pt x="158" y="2736"/>
                      <a:pt x="526" y="3105"/>
                    </a:cubicBezTo>
                    <a:cubicBezTo>
                      <a:pt x="894" y="3473"/>
                      <a:pt x="1315" y="3631"/>
                      <a:pt x="1789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2" y="2736"/>
                      <a:pt x="3630" y="2316"/>
                      <a:pt x="3630" y="1790"/>
                    </a:cubicBezTo>
                    <a:cubicBezTo>
                      <a:pt x="3630" y="1316"/>
                      <a:pt x="3472" y="895"/>
                      <a:pt x="3104" y="527"/>
                    </a:cubicBezTo>
                    <a:cubicBezTo>
                      <a:pt x="2736" y="211"/>
                      <a:pt x="2315" y="1"/>
                      <a:pt x="1789" y="1"/>
                    </a:cubicBezTo>
                    <a:close/>
                  </a:path>
                </a:pathLst>
              </a:custGeom>
              <a:solidFill>
                <a:srgbClr val="F28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>
                <a:off x="3217194" y="3131312"/>
                <a:ext cx="144122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5" h="16887" extrusionOk="0">
                    <a:moveTo>
                      <a:pt x="2263" y="1"/>
                    </a:moveTo>
                    <a:cubicBezTo>
                      <a:pt x="1579" y="1"/>
                      <a:pt x="1053" y="159"/>
                      <a:pt x="632" y="422"/>
                    </a:cubicBezTo>
                    <a:cubicBezTo>
                      <a:pt x="211" y="737"/>
                      <a:pt x="1" y="1158"/>
                      <a:pt x="1" y="1737"/>
                    </a:cubicBezTo>
                    <a:lnTo>
                      <a:pt x="1" y="7471"/>
                    </a:lnTo>
                    <a:cubicBezTo>
                      <a:pt x="1" y="7734"/>
                      <a:pt x="106" y="7892"/>
                      <a:pt x="369" y="7997"/>
                    </a:cubicBezTo>
                    <a:cubicBezTo>
                      <a:pt x="474" y="8049"/>
                      <a:pt x="579" y="8076"/>
                      <a:pt x="685" y="8076"/>
                    </a:cubicBezTo>
                    <a:cubicBezTo>
                      <a:pt x="790" y="8076"/>
                      <a:pt x="895" y="8049"/>
                      <a:pt x="1000" y="7997"/>
                    </a:cubicBezTo>
                    <a:cubicBezTo>
                      <a:pt x="1211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89" y="2158"/>
                    </a:lnTo>
                    <a:lnTo>
                      <a:pt x="1789" y="15993"/>
                    </a:lnTo>
                    <a:cubicBezTo>
                      <a:pt x="1789" y="16571"/>
                      <a:pt x="2052" y="16887"/>
                      <a:pt x="2631" y="16887"/>
                    </a:cubicBezTo>
                    <a:cubicBezTo>
                      <a:pt x="3262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20" y="7892"/>
                    </a:lnTo>
                    <a:lnTo>
                      <a:pt x="4420" y="15993"/>
                    </a:lnTo>
                    <a:cubicBezTo>
                      <a:pt x="4420" y="16571"/>
                      <a:pt x="4735" y="16887"/>
                      <a:pt x="5314" y="16887"/>
                    </a:cubicBezTo>
                    <a:cubicBezTo>
                      <a:pt x="5893" y="16887"/>
                      <a:pt x="6208" y="16571"/>
                      <a:pt x="6208" y="15993"/>
                    </a:cubicBezTo>
                    <a:lnTo>
                      <a:pt x="6208" y="2210"/>
                    </a:lnTo>
                    <a:lnTo>
                      <a:pt x="6629" y="2210"/>
                    </a:lnTo>
                    <a:lnTo>
                      <a:pt x="6629" y="7155"/>
                    </a:lnTo>
                    <a:cubicBezTo>
                      <a:pt x="6629" y="7471"/>
                      <a:pt x="6734" y="7681"/>
                      <a:pt x="6945" y="7839"/>
                    </a:cubicBezTo>
                    <a:cubicBezTo>
                      <a:pt x="7050" y="7918"/>
                      <a:pt x="7155" y="7957"/>
                      <a:pt x="7267" y="7957"/>
                    </a:cubicBezTo>
                    <a:cubicBezTo>
                      <a:pt x="7379" y="7957"/>
                      <a:pt x="7497" y="7918"/>
                      <a:pt x="7629" y="7839"/>
                    </a:cubicBezTo>
                    <a:cubicBezTo>
                      <a:pt x="7839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86" y="790"/>
                      <a:pt x="7366" y="474"/>
                    </a:cubicBezTo>
                    <a:cubicBezTo>
                      <a:pt x="6997" y="159"/>
                      <a:pt x="6471" y="1"/>
                      <a:pt x="5787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>
                <a:off x="3255379" y="3051149"/>
                <a:ext cx="66810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631" extrusionOk="0">
                    <a:moveTo>
                      <a:pt x="1841" y="1"/>
                    </a:moveTo>
                    <a:cubicBezTo>
                      <a:pt x="1315" y="1"/>
                      <a:pt x="894" y="159"/>
                      <a:pt x="526" y="527"/>
                    </a:cubicBezTo>
                    <a:cubicBezTo>
                      <a:pt x="210" y="895"/>
                      <a:pt x="0" y="1316"/>
                      <a:pt x="0" y="1842"/>
                    </a:cubicBezTo>
                    <a:cubicBezTo>
                      <a:pt x="0" y="2316"/>
                      <a:pt x="210" y="2736"/>
                      <a:pt x="526" y="3105"/>
                    </a:cubicBezTo>
                    <a:cubicBezTo>
                      <a:pt x="894" y="3473"/>
                      <a:pt x="1315" y="3631"/>
                      <a:pt x="1841" y="3631"/>
                    </a:cubicBezTo>
                    <a:cubicBezTo>
                      <a:pt x="2315" y="3631"/>
                      <a:pt x="2788" y="3473"/>
                      <a:pt x="3104" y="3105"/>
                    </a:cubicBezTo>
                    <a:cubicBezTo>
                      <a:pt x="3472" y="2736"/>
                      <a:pt x="3682" y="2316"/>
                      <a:pt x="3682" y="1790"/>
                    </a:cubicBezTo>
                    <a:cubicBezTo>
                      <a:pt x="3682" y="1316"/>
                      <a:pt x="3472" y="895"/>
                      <a:pt x="3104" y="527"/>
                    </a:cubicBezTo>
                    <a:cubicBezTo>
                      <a:pt x="2788" y="211"/>
                      <a:pt x="2315" y="1"/>
                      <a:pt x="1841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>
                <a:off x="3554059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10" y="1"/>
                    </a:moveTo>
                    <a:cubicBezTo>
                      <a:pt x="1579" y="1"/>
                      <a:pt x="1000" y="159"/>
                      <a:pt x="632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16" y="7997"/>
                    </a:cubicBezTo>
                    <a:cubicBezTo>
                      <a:pt x="448" y="8049"/>
                      <a:pt x="566" y="8076"/>
                      <a:pt x="678" y="8076"/>
                    </a:cubicBezTo>
                    <a:cubicBezTo>
                      <a:pt x="789" y="8076"/>
                      <a:pt x="895" y="8049"/>
                      <a:pt x="1000" y="7997"/>
                    </a:cubicBezTo>
                    <a:cubicBezTo>
                      <a:pt x="1210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36" y="2158"/>
                    </a:lnTo>
                    <a:lnTo>
                      <a:pt x="1736" y="15993"/>
                    </a:lnTo>
                    <a:cubicBezTo>
                      <a:pt x="1736" y="16571"/>
                      <a:pt x="2052" y="16887"/>
                      <a:pt x="2631" y="16887"/>
                    </a:cubicBezTo>
                    <a:cubicBezTo>
                      <a:pt x="3209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682" y="16887"/>
                      <a:pt x="5313" y="16887"/>
                    </a:cubicBezTo>
                    <a:cubicBezTo>
                      <a:pt x="5892" y="16887"/>
                      <a:pt x="6155" y="16571"/>
                      <a:pt x="6155" y="15993"/>
                    </a:cubicBezTo>
                    <a:lnTo>
                      <a:pt x="6155" y="2210"/>
                    </a:lnTo>
                    <a:lnTo>
                      <a:pt x="6576" y="2210"/>
                    </a:lnTo>
                    <a:lnTo>
                      <a:pt x="6576" y="7155"/>
                    </a:lnTo>
                    <a:cubicBezTo>
                      <a:pt x="6576" y="7471"/>
                      <a:pt x="6681" y="7681"/>
                      <a:pt x="6944" y="7839"/>
                    </a:cubicBezTo>
                    <a:cubicBezTo>
                      <a:pt x="7049" y="7918"/>
                      <a:pt x="7155" y="7957"/>
                      <a:pt x="7260" y="7957"/>
                    </a:cubicBezTo>
                    <a:cubicBezTo>
                      <a:pt x="7365" y="7957"/>
                      <a:pt x="7470" y="7918"/>
                      <a:pt x="7575" y="7839"/>
                    </a:cubicBezTo>
                    <a:cubicBezTo>
                      <a:pt x="7839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3" y="790"/>
                      <a:pt x="7365" y="474"/>
                    </a:cubicBezTo>
                    <a:cubicBezTo>
                      <a:pt x="6944" y="159"/>
                      <a:pt x="6418" y="1"/>
                      <a:pt x="5734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>
                <a:off x="3592227" y="3051149"/>
                <a:ext cx="65866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3631" extrusionOk="0">
                    <a:moveTo>
                      <a:pt x="1789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158" y="895"/>
                      <a:pt x="1" y="1316"/>
                      <a:pt x="1" y="1842"/>
                    </a:cubicBezTo>
                    <a:cubicBezTo>
                      <a:pt x="1" y="2316"/>
                      <a:pt x="158" y="2736"/>
                      <a:pt x="527" y="3105"/>
                    </a:cubicBezTo>
                    <a:cubicBezTo>
                      <a:pt x="895" y="3473"/>
                      <a:pt x="1316" y="3631"/>
                      <a:pt x="1789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3" y="2736"/>
                      <a:pt x="3630" y="2316"/>
                      <a:pt x="3630" y="1790"/>
                    </a:cubicBezTo>
                    <a:cubicBezTo>
                      <a:pt x="3630" y="1316"/>
                      <a:pt x="3473" y="895"/>
                      <a:pt x="3104" y="527"/>
                    </a:cubicBezTo>
                    <a:cubicBezTo>
                      <a:pt x="2736" y="211"/>
                      <a:pt x="2315" y="1"/>
                      <a:pt x="1789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21"/>
              <p:cNvSpPr/>
              <p:nvPr/>
            </p:nvSpPr>
            <p:spPr>
              <a:xfrm>
                <a:off x="3889964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62" y="1"/>
                    </a:moveTo>
                    <a:cubicBezTo>
                      <a:pt x="1578" y="1"/>
                      <a:pt x="1052" y="159"/>
                      <a:pt x="632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69" y="7997"/>
                    </a:cubicBezTo>
                    <a:cubicBezTo>
                      <a:pt x="474" y="8049"/>
                      <a:pt x="579" y="8076"/>
                      <a:pt x="684" y="8076"/>
                    </a:cubicBezTo>
                    <a:cubicBezTo>
                      <a:pt x="789" y="8076"/>
                      <a:pt x="895" y="8049"/>
                      <a:pt x="1000" y="7997"/>
                    </a:cubicBezTo>
                    <a:cubicBezTo>
                      <a:pt x="1210" y="7892"/>
                      <a:pt x="1315" y="7681"/>
                      <a:pt x="1315" y="7471"/>
                    </a:cubicBezTo>
                    <a:lnTo>
                      <a:pt x="1315" y="2158"/>
                    </a:lnTo>
                    <a:lnTo>
                      <a:pt x="1789" y="2158"/>
                    </a:lnTo>
                    <a:lnTo>
                      <a:pt x="1789" y="15993"/>
                    </a:lnTo>
                    <a:cubicBezTo>
                      <a:pt x="1789" y="16571"/>
                      <a:pt x="2052" y="16887"/>
                      <a:pt x="2631" y="16887"/>
                    </a:cubicBezTo>
                    <a:cubicBezTo>
                      <a:pt x="3262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735" y="16887"/>
                      <a:pt x="5313" y="16887"/>
                    </a:cubicBezTo>
                    <a:cubicBezTo>
                      <a:pt x="5892" y="16887"/>
                      <a:pt x="6208" y="16571"/>
                      <a:pt x="6208" y="15993"/>
                    </a:cubicBezTo>
                    <a:lnTo>
                      <a:pt x="6208" y="2210"/>
                    </a:lnTo>
                    <a:lnTo>
                      <a:pt x="6629" y="2210"/>
                    </a:lnTo>
                    <a:lnTo>
                      <a:pt x="6629" y="7155"/>
                    </a:lnTo>
                    <a:cubicBezTo>
                      <a:pt x="6629" y="7471"/>
                      <a:pt x="6734" y="7681"/>
                      <a:pt x="6944" y="7839"/>
                    </a:cubicBezTo>
                    <a:cubicBezTo>
                      <a:pt x="7049" y="7918"/>
                      <a:pt x="7155" y="7957"/>
                      <a:pt x="7266" y="7957"/>
                    </a:cubicBezTo>
                    <a:cubicBezTo>
                      <a:pt x="7378" y="7957"/>
                      <a:pt x="7497" y="7918"/>
                      <a:pt x="7628" y="7839"/>
                    </a:cubicBezTo>
                    <a:cubicBezTo>
                      <a:pt x="7838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86" y="790"/>
                      <a:pt x="7365" y="474"/>
                    </a:cubicBezTo>
                    <a:cubicBezTo>
                      <a:pt x="6997" y="159"/>
                      <a:pt x="6471" y="1"/>
                      <a:pt x="5787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21"/>
              <p:cNvSpPr/>
              <p:nvPr/>
            </p:nvSpPr>
            <p:spPr>
              <a:xfrm>
                <a:off x="3928131" y="3051149"/>
                <a:ext cx="66810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631" extrusionOk="0">
                    <a:moveTo>
                      <a:pt x="1842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211" y="895"/>
                      <a:pt x="1" y="1316"/>
                      <a:pt x="1" y="1842"/>
                    </a:cubicBezTo>
                    <a:cubicBezTo>
                      <a:pt x="1" y="2316"/>
                      <a:pt x="211" y="2736"/>
                      <a:pt x="527" y="3105"/>
                    </a:cubicBezTo>
                    <a:cubicBezTo>
                      <a:pt x="895" y="3473"/>
                      <a:pt x="1316" y="3631"/>
                      <a:pt x="1842" y="3631"/>
                    </a:cubicBezTo>
                    <a:cubicBezTo>
                      <a:pt x="2315" y="3631"/>
                      <a:pt x="2789" y="3473"/>
                      <a:pt x="3104" y="3105"/>
                    </a:cubicBezTo>
                    <a:cubicBezTo>
                      <a:pt x="3472" y="2736"/>
                      <a:pt x="3683" y="2316"/>
                      <a:pt x="3683" y="1790"/>
                    </a:cubicBezTo>
                    <a:cubicBezTo>
                      <a:pt x="3683" y="1316"/>
                      <a:pt x="3472" y="895"/>
                      <a:pt x="3104" y="527"/>
                    </a:cubicBezTo>
                    <a:cubicBezTo>
                      <a:pt x="2789" y="211"/>
                      <a:pt x="2315" y="1"/>
                      <a:pt x="1842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1" name="Google Shape;391;p21"/>
            <p:cNvSpPr/>
            <p:nvPr/>
          </p:nvSpPr>
          <p:spPr>
            <a:xfrm>
              <a:off x="3787423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1"/>
                    <a:pt x="1737" y="1947"/>
                  </a:cubicBezTo>
                  <a:lnTo>
                    <a:pt x="106" y="6418"/>
                  </a:lnTo>
                  <a:cubicBezTo>
                    <a:pt x="1" y="6471"/>
                    <a:pt x="53" y="6681"/>
                    <a:pt x="106" y="6892"/>
                  </a:cubicBezTo>
                  <a:cubicBezTo>
                    <a:pt x="211" y="7155"/>
                    <a:pt x="369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68" y="10469"/>
                    <a:pt x="1421" y="10521"/>
                    <a:pt x="1526" y="10521"/>
                  </a:cubicBezTo>
                  <a:lnTo>
                    <a:pt x="3157" y="10521"/>
                  </a:lnTo>
                  <a:lnTo>
                    <a:pt x="3157" y="16045"/>
                  </a:lnTo>
                  <a:cubicBezTo>
                    <a:pt x="3157" y="16308"/>
                    <a:pt x="3209" y="16466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6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5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0" y="16466"/>
                    <a:pt x="7576" y="16255"/>
                    <a:pt x="7576" y="15992"/>
                  </a:cubicBezTo>
                  <a:lnTo>
                    <a:pt x="7576" y="10521"/>
                  </a:lnTo>
                  <a:lnTo>
                    <a:pt x="9206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1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3850406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211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p21"/>
          <p:cNvGrpSpPr/>
          <p:nvPr/>
        </p:nvGrpSpPr>
        <p:grpSpPr>
          <a:xfrm>
            <a:off x="4878885" y="2708400"/>
            <a:ext cx="2782961" cy="652945"/>
            <a:chOff x="5187705" y="2442176"/>
            <a:chExt cx="3195867" cy="846442"/>
          </a:xfrm>
        </p:grpSpPr>
        <p:sp>
          <p:nvSpPr>
            <p:cNvPr id="394" name="Google Shape;394;p21"/>
            <p:cNvSpPr/>
            <p:nvPr/>
          </p:nvSpPr>
          <p:spPr>
            <a:xfrm>
              <a:off x="5187705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59" y="7891"/>
                    <a:pt x="369" y="7997"/>
                  </a:cubicBezTo>
                  <a:cubicBezTo>
                    <a:pt x="474" y="8049"/>
                    <a:pt x="580" y="8076"/>
                    <a:pt x="691" y="8076"/>
                  </a:cubicBezTo>
                  <a:cubicBezTo>
                    <a:pt x="803" y="8076"/>
                    <a:pt x="921" y="8049"/>
                    <a:pt x="1053" y="7997"/>
                  </a:cubicBezTo>
                  <a:cubicBezTo>
                    <a:pt x="1263" y="7891"/>
                    <a:pt x="1369" y="7681"/>
                    <a:pt x="1369" y="7471"/>
                  </a:cubicBezTo>
                  <a:lnTo>
                    <a:pt x="1369" y="2157"/>
                  </a:lnTo>
                  <a:lnTo>
                    <a:pt x="1789" y="2157"/>
                  </a:lnTo>
                  <a:lnTo>
                    <a:pt x="1789" y="15993"/>
                  </a:lnTo>
                  <a:cubicBezTo>
                    <a:pt x="1789" y="16571"/>
                    <a:pt x="2105" y="16887"/>
                    <a:pt x="2684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72" y="7891"/>
                  </a:lnTo>
                  <a:lnTo>
                    <a:pt x="4472" y="15993"/>
                  </a:lnTo>
                  <a:cubicBezTo>
                    <a:pt x="4472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68" y="7957"/>
                    <a:pt x="7287" y="7957"/>
                  </a:cubicBezTo>
                  <a:cubicBezTo>
                    <a:pt x="7405" y="7957"/>
                    <a:pt x="7523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6" y="474"/>
                  </a:cubicBezTo>
                  <a:cubicBezTo>
                    <a:pt x="6997" y="158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5226833" y="2902126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5"/>
                    <a:pt x="3630" y="1789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5524570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6" y="2157"/>
                  </a:lnTo>
                  <a:lnTo>
                    <a:pt x="1736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4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97" y="158"/>
                    <a:pt x="6471" y="1"/>
                    <a:pt x="5734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5562737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83" y="2315"/>
                    <a:pt x="3683" y="1789"/>
                  </a:cubicBezTo>
                  <a:cubicBezTo>
                    <a:pt x="3683" y="1316"/>
                    <a:pt x="3473" y="895"/>
                    <a:pt x="3104" y="527"/>
                  </a:cubicBezTo>
                  <a:cubicBezTo>
                    <a:pt x="2789" y="159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5499754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1"/>
                  </a:cubicBezTo>
                  <a:cubicBezTo>
                    <a:pt x="211" y="7154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5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2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0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5562737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8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5861418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580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17" y="7997"/>
                  </a:cubicBezTo>
                  <a:cubicBezTo>
                    <a:pt x="422" y="8049"/>
                    <a:pt x="540" y="8076"/>
                    <a:pt x="659" y="8076"/>
                  </a:cubicBezTo>
                  <a:cubicBezTo>
                    <a:pt x="777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7" y="2157"/>
                  </a:lnTo>
                  <a:lnTo>
                    <a:pt x="1737" y="15993"/>
                  </a:lnTo>
                  <a:cubicBezTo>
                    <a:pt x="1737" y="16571"/>
                    <a:pt x="2053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683" y="16887"/>
                    <a:pt x="5261" y="16887"/>
                  </a:cubicBezTo>
                  <a:cubicBezTo>
                    <a:pt x="5893" y="16887"/>
                    <a:pt x="6156" y="16571"/>
                    <a:pt x="6156" y="15993"/>
                  </a:cubicBezTo>
                  <a:lnTo>
                    <a:pt x="6156" y="2157"/>
                  </a:lnTo>
                  <a:lnTo>
                    <a:pt x="6577" y="2157"/>
                  </a:lnTo>
                  <a:lnTo>
                    <a:pt x="6577" y="7155"/>
                  </a:lnTo>
                  <a:cubicBezTo>
                    <a:pt x="6577" y="7471"/>
                    <a:pt x="6682" y="7681"/>
                    <a:pt x="6892" y="7839"/>
                  </a:cubicBezTo>
                  <a:cubicBezTo>
                    <a:pt x="7024" y="7918"/>
                    <a:pt x="7142" y="7957"/>
                    <a:pt x="7254" y="7957"/>
                  </a:cubicBezTo>
                  <a:cubicBezTo>
                    <a:pt x="7366" y="7957"/>
                    <a:pt x="7471" y="7918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45" y="158"/>
                    <a:pt x="6419" y="1"/>
                    <a:pt x="5735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5899603" y="2902126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789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789"/>
                  </a:cubicBezTo>
                  <a:cubicBezTo>
                    <a:pt x="0" y="2315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5"/>
                    <a:pt x="3630" y="1789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5836620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0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1"/>
                  </a:cubicBezTo>
                  <a:cubicBezTo>
                    <a:pt x="211" y="7154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09" y="2052"/>
                    <a:pt x="3314" y="2052"/>
                  </a:cubicBezTo>
                  <a:cubicBezTo>
                    <a:pt x="3420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8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5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5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6" y="6786"/>
                  </a:lnTo>
                  <a:cubicBezTo>
                    <a:pt x="9311" y="7102"/>
                    <a:pt x="9627" y="7260"/>
                    <a:pt x="10153" y="7260"/>
                  </a:cubicBezTo>
                  <a:cubicBezTo>
                    <a:pt x="10311" y="7260"/>
                    <a:pt x="10416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5898642" y="2442176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2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1" y="895"/>
                    <a:pt x="1" y="1368"/>
                    <a:pt x="1" y="1842"/>
                  </a:cubicBezTo>
                  <a:cubicBezTo>
                    <a:pt x="1" y="2368"/>
                    <a:pt x="211" y="2788"/>
                    <a:pt x="579" y="3157"/>
                  </a:cubicBezTo>
                  <a:cubicBezTo>
                    <a:pt x="895" y="3472"/>
                    <a:pt x="1368" y="3683"/>
                    <a:pt x="1842" y="3683"/>
                  </a:cubicBezTo>
                  <a:cubicBezTo>
                    <a:pt x="2368" y="3683"/>
                    <a:pt x="2789" y="3525"/>
                    <a:pt x="3157" y="3157"/>
                  </a:cubicBezTo>
                  <a:cubicBezTo>
                    <a:pt x="3472" y="2788"/>
                    <a:pt x="3683" y="2368"/>
                    <a:pt x="3683" y="1842"/>
                  </a:cubicBezTo>
                  <a:cubicBezTo>
                    <a:pt x="3683" y="1368"/>
                    <a:pt x="3472" y="947"/>
                    <a:pt x="3157" y="579"/>
                  </a:cubicBezTo>
                  <a:cubicBezTo>
                    <a:pt x="2789" y="211"/>
                    <a:pt x="2368" y="0"/>
                    <a:pt x="1842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6197322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69" y="7997"/>
                  </a:cubicBezTo>
                  <a:cubicBezTo>
                    <a:pt x="474" y="8049"/>
                    <a:pt x="580" y="8076"/>
                    <a:pt x="685" y="8076"/>
                  </a:cubicBezTo>
                  <a:cubicBezTo>
                    <a:pt x="790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7" y="2157"/>
                  </a:lnTo>
                  <a:lnTo>
                    <a:pt x="1737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55" y="7957"/>
                    <a:pt x="7267" y="7957"/>
                  </a:cubicBezTo>
                  <a:cubicBezTo>
                    <a:pt x="7379" y="7957"/>
                    <a:pt x="7497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97" y="158"/>
                    <a:pt x="6471" y="1"/>
                    <a:pt x="5735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6235507" y="2902126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841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789"/>
                  </a:cubicBezTo>
                  <a:cubicBezTo>
                    <a:pt x="0" y="2315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841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5"/>
                    <a:pt x="3630" y="1789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88" y="159"/>
                    <a:pt x="2315" y="1"/>
                    <a:pt x="1841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6172524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0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53" y="6681"/>
                    <a:pt x="105" y="6891"/>
                  </a:cubicBezTo>
                  <a:cubicBezTo>
                    <a:pt x="211" y="7154"/>
                    <a:pt x="316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14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15" y="10469"/>
                    <a:pt x="1420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5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5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15"/>
                  </a:lnTo>
                  <a:cubicBezTo>
                    <a:pt x="7102" y="2315"/>
                    <a:pt x="7049" y="2262"/>
                    <a:pt x="7049" y="2262"/>
                  </a:cubicBezTo>
                  <a:cubicBezTo>
                    <a:pt x="7049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9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0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6235507" y="2442176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895"/>
                    <a:pt x="0" y="1368"/>
                    <a:pt x="0" y="1842"/>
                  </a:cubicBezTo>
                  <a:cubicBezTo>
                    <a:pt x="0" y="2368"/>
                    <a:pt x="158" y="2788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6534188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579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16" y="7997"/>
                  </a:cubicBezTo>
                  <a:cubicBezTo>
                    <a:pt x="421" y="8049"/>
                    <a:pt x="540" y="8076"/>
                    <a:pt x="658" y="8076"/>
                  </a:cubicBezTo>
                  <a:cubicBezTo>
                    <a:pt x="776" y="8076"/>
                    <a:pt x="895" y="8049"/>
                    <a:pt x="1000" y="7997"/>
                  </a:cubicBezTo>
                  <a:cubicBezTo>
                    <a:pt x="1210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6" y="2157"/>
                  </a:lnTo>
                  <a:lnTo>
                    <a:pt x="1736" y="15993"/>
                  </a:lnTo>
                  <a:cubicBezTo>
                    <a:pt x="1736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682" y="16887"/>
                    <a:pt x="5261" y="16887"/>
                  </a:cubicBezTo>
                  <a:cubicBezTo>
                    <a:pt x="5892" y="16887"/>
                    <a:pt x="6155" y="16571"/>
                    <a:pt x="6155" y="15993"/>
                  </a:cubicBezTo>
                  <a:lnTo>
                    <a:pt x="6155" y="2157"/>
                  </a:lnTo>
                  <a:lnTo>
                    <a:pt x="6576" y="2157"/>
                  </a:lnTo>
                  <a:lnTo>
                    <a:pt x="6576" y="7155"/>
                  </a:lnTo>
                  <a:cubicBezTo>
                    <a:pt x="6576" y="7471"/>
                    <a:pt x="6681" y="7681"/>
                    <a:pt x="6892" y="7839"/>
                  </a:cubicBezTo>
                  <a:cubicBezTo>
                    <a:pt x="7023" y="7918"/>
                    <a:pt x="7142" y="7957"/>
                    <a:pt x="7253" y="7957"/>
                  </a:cubicBezTo>
                  <a:cubicBezTo>
                    <a:pt x="7365" y="7957"/>
                    <a:pt x="7470" y="7918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44" y="158"/>
                    <a:pt x="6418" y="1"/>
                    <a:pt x="5734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6572355" y="2902126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5"/>
                    <a:pt x="3630" y="1789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6509372" y="2522339"/>
              <a:ext cx="191830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1"/>
                  </a:cubicBezTo>
                  <a:cubicBezTo>
                    <a:pt x="159" y="7154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5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6" y="7154"/>
                    <a:pt x="10469" y="6891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6572355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8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6870092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9" y="1"/>
                    <a:pt x="1052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5" y="7681"/>
                    <a:pt x="1315" y="7471"/>
                  </a:cubicBezTo>
                  <a:lnTo>
                    <a:pt x="1315" y="2157"/>
                  </a:lnTo>
                  <a:lnTo>
                    <a:pt x="1736" y="2157"/>
                  </a:lnTo>
                  <a:lnTo>
                    <a:pt x="1736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3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97" y="158"/>
                    <a:pt x="6471" y="1"/>
                    <a:pt x="5734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6908259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211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83" y="2315"/>
                    <a:pt x="3683" y="1789"/>
                  </a:cubicBezTo>
                  <a:cubicBezTo>
                    <a:pt x="3683" y="1316"/>
                    <a:pt x="3472" y="895"/>
                    <a:pt x="3104" y="527"/>
                  </a:cubicBezTo>
                  <a:cubicBezTo>
                    <a:pt x="2789" y="159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6845276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1"/>
                  </a:cubicBezTo>
                  <a:cubicBezTo>
                    <a:pt x="211" y="7154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5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0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6908259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89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7206939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580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17" y="7997"/>
                  </a:cubicBezTo>
                  <a:cubicBezTo>
                    <a:pt x="422" y="8049"/>
                    <a:pt x="540" y="8076"/>
                    <a:pt x="658" y="8076"/>
                  </a:cubicBezTo>
                  <a:cubicBezTo>
                    <a:pt x="777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7" y="2157"/>
                  </a:lnTo>
                  <a:lnTo>
                    <a:pt x="1737" y="15993"/>
                  </a:lnTo>
                  <a:cubicBezTo>
                    <a:pt x="1737" y="16571"/>
                    <a:pt x="2052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683" y="16887"/>
                    <a:pt x="5261" y="16887"/>
                  </a:cubicBezTo>
                  <a:cubicBezTo>
                    <a:pt x="5893" y="16887"/>
                    <a:pt x="6156" y="16571"/>
                    <a:pt x="6156" y="15993"/>
                  </a:cubicBezTo>
                  <a:lnTo>
                    <a:pt x="6156" y="2157"/>
                  </a:lnTo>
                  <a:lnTo>
                    <a:pt x="6577" y="2157"/>
                  </a:lnTo>
                  <a:lnTo>
                    <a:pt x="6577" y="7155"/>
                  </a:lnTo>
                  <a:cubicBezTo>
                    <a:pt x="6577" y="7471"/>
                    <a:pt x="6682" y="7681"/>
                    <a:pt x="6892" y="7839"/>
                  </a:cubicBezTo>
                  <a:cubicBezTo>
                    <a:pt x="7036" y="7896"/>
                    <a:pt x="7165" y="7938"/>
                    <a:pt x="7286" y="7938"/>
                  </a:cubicBezTo>
                  <a:cubicBezTo>
                    <a:pt x="7386" y="7938"/>
                    <a:pt x="7481" y="7910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45" y="158"/>
                    <a:pt x="6419" y="1"/>
                    <a:pt x="5735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7245125" y="2902126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789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789"/>
                  </a:cubicBezTo>
                  <a:cubicBezTo>
                    <a:pt x="0" y="2315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5"/>
                    <a:pt x="3630" y="1789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7182142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0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1"/>
                  </a:cubicBezTo>
                  <a:cubicBezTo>
                    <a:pt x="211" y="7154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6" y="2210"/>
                  </a:lnTo>
                  <a:cubicBezTo>
                    <a:pt x="3156" y="2104"/>
                    <a:pt x="3209" y="2052"/>
                    <a:pt x="3314" y="2052"/>
                  </a:cubicBezTo>
                  <a:cubicBezTo>
                    <a:pt x="3419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7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5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5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7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15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7" y="2104"/>
                    <a:pt x="7417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16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7245125" y="2442176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789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895"/>
                    <a:pt x="0" y="1368"/>
                    <a:pt x="0" y="1842"/>
                  </a:cubicBezTo>
                  <a:cubicBezTo>
                    <a:pt x="0" y="2368"/>
                    <a:pt x="158" y="2788"/>
                    <a:pt x="526" y="3157"/>
                  </a:cubicBezTo>
                  <a:cubicBezTo>
                    <a:pt x="894" y="3472"/>
                    <a:pt x="1315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7542844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5" y="8076"/>
                  </a:cubicBezTo>
                  <a:cubicBezTo>
                    <a:pt x="790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89" y="2157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55" y="7957"/>
                    <a:pt x="7267" y="7957"/>
                  </a:cubicBezTo>
                  <a:cubicBezTo>
                    <a:pt x="7379" y="7957"/>
                    <a:pt x="7497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6" y="474"/>
                  </a:cubicBezTo>
                  <a:cubicBezTo>
                    <a:pt x="6997" y="158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7581029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1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210" y="895"/>
                    <a:pt x="0" y="1316"/>
                    <a:pt x="0" y="1789"/>
                  </a:cubicBezTo>
                  <a:cubicBezTo>
                    <a:pt x="0" y="2315"/>
                    <a:pt x="210" y="2736"/>
                    <a:pt x="526" y="3105"/>
                  </a:cubicBezTo>
                  <a:cubicBezTo>
                    <a:pt x="894" y="3473"/>
                    <a:pt x="1315" y="3631"/>
                    <a:pt x="1841" y="3631"/>
                  </a:cubicBezTo>
                  <a:cubicBezTo>
                    <a:pt x="2315" y="3631"/>
                    <a:pt x="2788" y="3473"/>
                    <a:pt x="3104" y="3105"/>
                  </a:cubicBezTo>
                  <a:cubicBezTo>
                    <a:pt x="3472" y="2736"/>
                    <a:pt x="3682" y="2315"/>
                    <a:pt x="3682" y="1789"/>
                  </a:cubicBezTo>
                  <a:cubicBezTo>
                    <a:pt x="3682" y="1316"/>
                    <a:pt x="3472" y="895"/>
                    <a:pt x="3104" y="527"/>
                  </a:cubicBezTo>
                  <a:cubicBezTo>
                    <a:pt x="2788" y="159"/>
                    <a:pt x="2315" y="1"/>
                    <a:pt x="1841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7518046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0"/>
                    <a:pt x="1736" y="1947"/>
                  </a:cubicBezTo>
                  <a:lnTo>
                    <a:pt x="105" y="6418"/>
                  </a:lnTo>
                  <a:cubicBezTo>
                    <a:pt x="0" y="6471"/>
                    <a:pt x="53" y="6681"/>
                    <a:pt x="105" y="6891"/>
                  </a:cubicBezTo>
                  <a:cubicBezTo>
                    <a:pt x="211" y="7154"/>
                    <a:pt x="368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68" y="10469"/>
                    <a:pt x="1420" y="10521"/>
                    <a:pt x="1526" y="10521"/>
                  </a:cubicBezTo>
                  <a:lnTo>
                    <a:pt x="3156" y="10521"/>
                  </a:lnTo>
                  <a:lnTo>
                    <a:pt x="3156" y="16045"/>
                  </a:lnTo>
                  <a:cubicBezTo>
                    <a:pt x="3156" y="16308"/>
                    <a:pt x="3209" y="16465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5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7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5"/>
                    <a:pt x="7575" y="16255"/>
                    <a:pt x="7575" y="15992"/>
                  </a:cubicBezTo>
                  <a:lnTo>
                    <a:pt x="7575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15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8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0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7581029" y="2442176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895"/>
                    <a:pt x="0" y="1368"/>
                    <a:pt x="0" y="1842"/>
                  </a:cubicBezTo>
                  <a:cubicBezTo>
                    <a:pt x="0" y="2368"/>
                    <a:pt x="158" y="2788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5" y="3525"/>
                    <a:pt x="3104" y="3157"/>
                  </a:cubicBezTo>
                  <a:cubicBezTo>
                    <a:pt x="3472" y="2788"/>
                    <a:pt x="3682" y="2368"/>
                    <a:pt x="3682" y="1842"/>
                  </a:cubicBezTo>
                  <a:cubicBezTo>
                    <a:pt x="3682" y="1368"/>
                    <a:pt x="3472" y="947"/>
                    <a:pt x="3104" y="579"/>
                  </a:cubicBezTo>
                  <a:cubicBezTo>
                    <a:pt x="2788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7879709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16" y="7997"/>
                  </a:cubicBezTo>
                  <a:cubicBezTo>
                    <a:pt x="448" y="8049"/>
                    <a:pt x="566" y="8076"/>
                    <a:pt x="678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6" y="2157"/>
                  </a:lnTo>
                  <a:lnTo>
                    <a:pt x="1736" y="15993"/>
                  </a:lnTo>
                  <a:cubicBezTo>
                    <a:pt x="1736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682" y="16887"/>
                    <a:pt x="5313" y="16887"/>
                  </a:cubicBezTo>
                  <a:cubicBezTo>
                    <a:pt x="5892" y="16887"/>
                    <a:pt x="6155" y="16571"/>
                    <a:pt x="6155" y="15993"/>
                  </a:cubicBezTo>
                  <a:lnTo>
                    <a:pt x="6155" y="2157"/>
                  </a:lnTo>
                  <a:lnTo>
                    <a:pt x="6576" y="2157"/>
                  </a:lnTo>
                  <a:lnTo>
                    <a:pt x="6576" y="7155"/>
                  </a:lnTo>
                  <a:cubicBezTo>
                    <a:pt x="6576" y="7471"/>
                    <a:pt x="6681" y="7681"/>
                    <a:pt x="6944" y="7839"/>
                  </a:cubicBezTo>
                  <a:cubicBezTo>
                    <a:pt x="7049" y="7918"/>
                    <a:pt x="7155" y="7957"/>
                    <a:pt x="7260" y="7957"/>
                  </a:cubicBezTo>
                  <a:cubicBezTo>
                    <a:pt x="7365" y="7957"/>
                    <a:pt x="7470" y="7918"/>
                    <a:pt x="7575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44" y="158"/>
                    <a:pt x="6418" y="1"/>
                    <a:pt x="5734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7917877" y="2902126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5"/>
                    <a:pt x="3630" y="1789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7854893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1"/>
                  </a:cubicBezTo>
                  <a:cubicBezTo>
                    <a:pt x="211" y="7154"/>
                    <a:pt x="316" y="7260"/>
                    <a:pt x="474" y="7260"/>
                  </a:cubicBezTo>
                  <a:cubicBezTo>
                    <a:pt x="1053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53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62" y="16939"/>
                    <a:pt x="4419" y="16834"/>
                    <a:pt x="4630" y="16676"/>
                  </a:cubicBezTo>
                  <a:cubicBezTo>
                    <a:pt x="4788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40" y="16465"/>
                    <a:pt x="5998" y="16623"/>
                  </a:cubicBezTo>
                  <a:cubicBezTo>
                    <a:pt x="6208" y="16834"/>
                    <a:pt x="6418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16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786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7917877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8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8215614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8" y="1"/>
                    <a:pt x="1052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5" y="7681"/>
                    <a:pt x="1315" y="7471"/>
                  </a:cubicBezTo>
                  <a:lnTo>
                    <a:pt x="1315" y="2157"/>
                  </a:lnTo>
                  <a:lnTo>
                    <a:pt x="1789" y="2157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3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8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5" y="474"/>
                  </a:cubicBezTo>
                  <a:cubicBezTo>
                    <a:pt x="6997" y="158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8253781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211" y="895"/>
                    <a:pt x="1" y="1316"/>
                    <a:pt x="1" y="1789"/>
                  </a:cubicBezTo>
                  <a:cubicBezTo>
                    <a:pt x="1" y="2315"/>
                    <a:pt x="211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89" y="3473"/>
                    <a:pt x="3104" y="3105"/>
                  </a:cubicBezTo>
                  <a:cubicBezTo>
                    <a:pt x="3472" y="2736"/>
                    <a:pt x="3683" y="2315"/>
                    <a:pt x="3683" y="1789"/>
                  </a:cubicBezTo>
                  <a:cubicBezTo>
                    <a:pt x="3683" y="1316"/>
                    <a:pt x="3472" y="895"/>
                    <a:pt x="3104" y="527"/>
                  </a:cubicBezTo>
                  <a:cubicBezTo>
                    <a:pt x="2789" y="159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8190798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0"/>
                    <a:pt x="1737" y="1947"/>
                  </a:cubicBezTo>
                  <a:lnTo>
                    <a:pt x="106" y="6418"/>
                  </a:lnTo>
                  <a:cubicBezTo>
                    <a:pt x="1" y="6471"/>
                    <a:pt x="53" y="6681"/>
                    <a:pt x="106" y="6891"/>
                  </a:cubicBezTo>
                  <a:cubicBezTo>
                    <a:pt x="211" y="7154"/>
                    <a:pt x="369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68" y="10469"/>
                    <a:pt x="1421" y="10521"/>
                    <a:pt x="1526" y="10521"/>
                  </a:cubicBezTo>
                  <a:lnTo>
                    <a:pt x="3157" y="10521"/>
                  </a:lnTo>
                  <a:lnTo>
                    <a:pt x="3157" y="16045"/>
                  </a:lnTo>
                  <a:cubicBezTo>
                    <a:pt x="3157" y="16308"/>
                    <a:pt x="3209" y="16465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5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5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0" y="16465"/>
                    <a:pt x="7576" y="16255"/>
                    <a:pt x="7576" y="15992"/>
                  </a:cubicBezTo>
                  <a:lnTo>
                    <a:pt x="7576" y="10521"/>
                  </a:lnTo>
                  <a:lnTo>
                    <a:pt x="9206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0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8253781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211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2" name="Google Shape;432;p21"/>
          <p:cNvSpPr txBox="1"/>
          <p:nvPr/>
        </p:nvSpPr>
        <p:spPr>
          <a:xfrm>
            <a:off x="2305427" y="524454"/>
            <a:ext cx="46074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200" b="1">
                <a:latin typeface="Roboto"/>
                <a:ea typeface="Roboto"/>
                <a:cs typeface="Roboto"/>
                <a:sym typeface="Roboto"/>
              </a:rPr>
              <a:t>Estudio tratamiento convulsiones</a:t>
            </a:r>
            <a:endParaRPr sz="2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21"/>
          <p:cNvSpPr txBox="1"/>
          <p:nvPr/>
        </p:nvSpPr>
        <p:spPr>
          <a:xfrm>
            <a:off x="1679012" y="2108850"/>
            <a:ext cx="1756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Tratados 52%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4" name="Google Shape;434;p21"/>
          <p:cNvSpPr txBox="1"/>
          <p:nvPr/>
        </p:nvSpPr>
        <p:spPr>
          <a:xfrm>
            <a:off x="5381737" y="2108850"/>
            <a:ext cx="1756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Control 48%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5" name="Google Shape;435;p21"/>
          <p:cNvSpPr/>
          <p:nvPr/>
        </p:nvSpPr>
        <p:spPr>
          <a:xfrm rot="10800000">
            <a:off x="2710876" y="3481233"/>
            <a:ext cx="3589324" cy="833392"/>
          </a:xfrm>
          <a:custGeom>
            <a:avLst/>
            <a:gdLst/>
            <a:ahLst/>
            <a:cxnLst/>
            <a:rect l="l" t="t" r="r" b="b"/>
            <a:pathLst>
              <a:path w="15312" h="14749" extrusionOk="0">
                <a:moveTo>
                  <a:pt x="7649" y="0"/>
                </a:moveTo>
                <a:lnTo>
                  <a:pt x="0" y="6108"/>
                </a:lnTo>
                <a:lnTo>
                  <a:pt x="3054" y="6108"/>
                </a:lnTo>
                <a:lnTo>
                  <a:pt x="3054" y="14748"/>
                </a:lnTo>
                <a:lnTo>
                  <a:pt x="12257" y="14748"/>
                </a:lnTo>
                <a:lnTo>
                  <a:pt x="12257" y="6108"/>
                </a:lnTo>
                <a:lnTo>
                  <a:pt x="15311" y="6108"/>
                </a:lnTo>
                <a:lnTo>
                  <a:pt x="15084" y="5881"/>
                </a:lnTo>
                <a:lnTo>
                  <a:pt x="12954" y="4139"/>
                </a:lnTo>
                <a:lnTo>
                  <a:pt x="8614" y="750"/>
                </a:lnTo>
                <a:lnTo>
                  <a:pt x="76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1"/>
          <p:cNvSpPr txBox="1"/>
          <p:nvPr/>
        </p:nvSpPr>
        <p:spPr>
          <a:xfrm>
            <a:off x="3456050" y="3504850"/>
            <a:ext cx="2720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Información recabada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75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269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Modelo de Cox</a:t>
            </a:r>
            <a:endParaRPr sz="3100"/>
          </a:p>
        </p:txBody>
      </p:sp>
      <p:sp>
        <p:nvSpPr>
          <p:cNvPr id="1317" name="Google Shape;1317;p75"/>
          <p:cNvSpPr/>
          <p:nvPr/>
        </p:nvSpPr>
        <p:spPr>
          <a:xfrm>
            <a:off x="658375" y="3730750"/>
            <a:ext cx="438900" cy="64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18" name="Google Shape;1318;p75"/>
          <p:cNvGraphicFramePr/>
          <p:nvPr/>
        </p:nvGraphicFramePr>
        <p:xfrm>
          <a:off x="1029113" y="1574220"/>
          <a:ext cx="7085775" cy="2238825"/>
        </p:xfrm>
        <a:graphic>
          <a:graphicData uri="http://schemas.openxmlformats.org/drawingml/2006/table">
            <a:tbl>
              <a:tblPr>
                <a:noFill/>
                <a:tableStyleId>{CD9228DB-B170-43C8-99BC-398C49715CA2}</a:tableStyleId>
              </a:tblPr>
              <a:tblGrid>
                <a:gridCol w="123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3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0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7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Estimación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Estadístico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Valor-p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Exp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Limite Inferior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Limite Superior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Edad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-0,0237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-3,134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0,0017</a:t>
                      </a:r>
                      <a:endParaRPr baseline="300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0,9766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0,9623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0,9912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Sexo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(Masculino)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-0,0918 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-0,471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0,6377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0,9123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0,6227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1,3366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Comorbilidad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4.2037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11,818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&lt;2 x 10</a:t>
                      </a:r>
                      <a:r>
                        <a:rPr lang="en-GB" baseline="30000"/>
                        <a:t>-16</a:t>
                      </a:r>
                      <a:endParaRPr baseline="300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66,9350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33,3331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134,4098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7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269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Modelo de Cox</a:t>
            </a:r>
            <a:endParaRPr sz="3100"/>
          </a:p>
        </p:txBody>
      </p:sp>
      <p:sp>
        <p:nvSpPr>
          <p:cNvPr id="1324" name="Google Shape;1324;p76"/>
          <p:cNvSpPr/>
          <p:nvPr/>
        </p:nvSpPr>
        <p:spPr>
          <a:xfrm>
            <a:off x="658375" y="3730750"/>
            <a:ext cx="438900" cy="64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25" name="Google Shape;1325;p76"/>
          <p:cNvGraphicFramePr/>
          <p:nvPr/>
        </p:nvGraphicFramePr>
        <p:xfrm>
          <a:off x="1029113" y="1574220"/>
          <a:ext cx="7085775" cy="2238825"/>
        </p:xfrm>
        <a:graphic>
          <a:graphicData uri="http://schemas.openxmlformats.org/drawingml/2006/table">
            <a:tbl>
              <a:tblPr>
                <a:noFill/>
                <a:tableStyleId>{CD9228DB-B170-43C8-99BC-398C49715CA2}</a:tableStyleId>
              </a:tblPr>
              <a:tblGrid>
                <a:gridCol w="123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3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0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7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Estimación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Estadístico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Valor-p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Exp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Limite Inferior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Limite Superior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Edad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-0,0237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-3,134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0,0017</a:t>
                      </a:r>
                      <a:endParaRPr baseline="300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0,9766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0,9623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0,9912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Sexo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(Masculino)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-0,0918 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-0,471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0,6377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0,9123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0,6227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1,3366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Comorbilidad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4.2037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11,818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&lt;2 x 10</a:t>
                      </a:r>
                      <a:r>
                        <a:rPr lang="en-GB" baseline="30000"/>
                        <a:t>-16</a:t>
                      </a:r>
                      <a:endParaRPr baseline="300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66,9350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33,3331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134,4098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77"/>
          <p:cNvSpPr txBox="1">
            <a:spLocks noGrp="1"/>
          </p:cNvSpPr>
          <p:nvPr>
            <p:ph type="title"/>
          </p:nvPr>
        </p:nvSpPr>
        <p:spPr>
          <a:xfrm>
            <a:off x="1646400" y="1881600"/>
            <a:ext cx="5851200" cy="13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accent3"/>
                </a:solidFill>
              </a:rPr>
              <a:t>¿Es válido el supuesto de riesgos proporcionales?</a:t>
            </a:r>
            <a:endParaRPr sz="4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78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269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Modelo de Cox</a:t>
            </a:r>
            <a:endParaRPr sz="3100"/>
          </a:p>
        </p:txBody>
      </p:sp>
      <p:sp>
        <p:nvSpPr>
          <p:cNvPr id="1336" name="Google Shape;1336;p78"/>
          <p:cNvSpPr/>
          <p:nvPr/>
        </p:nvSpPr>
        <p:spPr>
          <a:xfrm>
            <a:off x="658375" y="3730750"/>
            <a:ext cx="438900" cy="64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37" name="Google Shape;1337;p78"/>
          <p:cNvGraphicFramePr/>
          <p:nvPr/>
        </p:nvGraphicFramePr>
        <p:xfrm>
          <a:off x="2921250" y="1560495"/>
          <a:ext cx="3301475" cy="2238825"/>
        </p:xfrm>
        <a:graphic>
          <a:graphicData uri="http://schemas.openxmlformats.org/drawingml/2006/table">
            <a:tbl>
              <a:tblPr>
                <a:noFill/>
                <a:tableStyleId>{CD9228DB-B170-43C8-99BC-398C49715CA2}</a:tableStyleId>
              </a:tblPr>
              <a:tblGrid>
                <a:gridCol w="123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3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Estadístico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Valor-p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Edad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-0,0714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0,79</a:t>
                      </a:r>
                      <a:endParaRPr baseline="30000"/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Sexo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0,0757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0,78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Comorbilidad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1,2274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0,27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500" y="414000"/>
            <a:ext cx="7586499" cy="47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79"/>
          <p:cNvSpPr txBox="1">
            <a:spLocks noGrp="1"/>
          </p:cNvSpPr>
          <p:nvPr>
            <p:ph type="title"/>
          </p:nvPr>
        </p:nvSpPr>
        <p:spPr>
          <a:xfrm>
            <a:off x="153925" y="51450"/>
            <a:ext cx="384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Residuos de Schoenfeld</a:t>
            </a:r>
            <a:endParaRPr sz="3100"/>
          </a:p>
        </p:txBody>
      </p:sp>
      <p:sp>
        <p:nvSpPr>
          <p:cNvPr id="1344" name="Google Shape;1344;p79"/>
          <p:cNvSpPr/>
          <p:nvPr/>
        </p:nvSpPr>
        <p:spPr>
          <a:xfrm>
            <a:off x="658375" y="3730750"/>
            <a:ext cx="438900" cy="64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80"/>
          <p:cNvSpPr txBox="1">
            <a:spLocks noGrp="1"/>
          </p:cNvSpPr>
          <p:nvPr>
            <p:ph type="title"/>
          </p:nvPr>
        </p:nvSpPr>
        <p:spPr>
          <a:xfrm>
            <a:off x="1646400" y="1881600"/>
            <a:ext cx="5851200" cy="13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accent3"/>
                </a:solidFill>
              </a:rPr>
              <a:t>Principales Hallazgos</a:t>
            </a:r>
            <a:endParaRPr sz="4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81"/>
          <p:cNvSpPr txBox="1">
            <a:spLocks noGrp="1"/>
          </p:cNvSpPr>
          <p:nvPr>
            <p:ph type="title"/>
          </p:nvPr>
        </p:nvSpPr>
        <p:spPr>
          <a:xfrm>
            <a:off x="1646400" y="1881600"/>
            <a:ext cx="5851200" cy="13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accent3"/>
                </a:solidFill>
              </a:rPr>
              <a:t>Principales Hallazgos</a:t>
            </a:r>
            <a:endParaRPr sz="4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82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Principales hallazgos</a:t>
            </a:r>
            <a:endParaRPr sz="3100"/>
          </a:p>
        </p:txBody>
      </p:sp>
      <p:sp>
        <p:nvSpPr>
          <p:cNvPr id="1360" name="Google Shape;1360;p82"/>
          <p:cNvSpPr txBox="1">
            <a:spLocks noGrp="1"/>
          </p:cNvSpPr>
          <p:nvPr>
            <p:ph type="body" idx="1"/>
          </p:nvPr>
        </p:nvSpPr>
        <p:spPr>
          <a:xfrm>
            <a:off x="457200" y="1121450"/>
            <a:ext cx="8229600" cy="11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Medium"/>
              <a:buChar char="●"/>
            </a:pPr>
            <a:r>
              <a:rPr lang="en-GB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La tasa de hospitalización de un paciente es 1,023 veces mayor para un paciente con un año menos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61" name="Google Shape;1361;p82"/>
          <p:cNvPicPr preferRelativeResize="0"/>
          <p:nvPr/>
        </p:nvPicPr>
        <p:blipFill rotWithShape="1">
          <a:blip r:embed="rId3">
            <a:alphaModFix/>
          </a:blip>
          <a:srcRect b="9189"/>
          <a:stretch/>
        </p:blipFill>
        <p:spPr>
          <a:xfrm>
            <a:off x="2785875" y="2688325"/>
            <a:ext cx="2371349" cy="2153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2"/>
          <p:cNvSpPr/>
          <p:nvPr/>
        </p:nvSpPr>
        <p:spPr>
          <a:xfrm rot="-5400000">
            <a:off x="4901775" y="3369074"/>
            <a:ext cx="1182900" cy="67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83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Principales hallazgos</a:t>
            </a:r>
            <a:endParaRPr sz="3100"/>
          </a:p>
        </p:txBody>
      </p:sp>
      <p:sp>
        <p:nvSpPr>
          <p:cNvPr id="1368" name="Google Shape;1368;p83"/>
          <p:cNvSpPr txBox="1">
            <a:spLocks noGrp="1"/>
          </p:cNvSpPr>
          <p:nvPr>
            <p:ph type="body" idx="1"/>
          </p:nvPr>
        </p:nvSpPr>
        <p:spPr>
          <a:xfrm>
            <a:off x="457200" y="1121450"/>
            <a:ext cx="8229600" cy="11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Medium"/>
              <a:buChar char="●"/>
            </a:pPr>
            <a:r>
              <a:rPr lang="en-GB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La tasa de hospitalización de las mujeres es 1,09 veces mayor que el de los hombres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69" name="Google Shape;1369;p83"/>
          <p:cNvSpPr/>
          <p:nvPr/>
        </p:nvSpPr>
        <p:spPr>
          <a:xfrm rot="-5400000">
            <a:off x="4901775" y="3369074"/>
            <a:ext cx="1182900" cy="67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0" name="Google Shape;1370;p83"/>
          <p:cNvPicPr preferRelativeResize="0"/>
          <p:nvPr/>
        </p:nvPicPr>
        <p:blipFill rotWithShape="1">
          <a:blip r:embed="rId3">
            <a:alphaModFix/>
          </a:blip>
          <a:srcRect b="13889"/>
          <a:stretch/>
        </p:blipFill>
        <p:spPr>
          <a:xfrm rot="-2699984">
            <a:off x="2910435" y="2490482"/>
            <a:ext cx="2520559" cy="2170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8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Principales hallazgos</a:t>
            </a:r>
            <a:endParaRPr sz="3100"/>
          </a:p>
        </p:txBody>
      </p:sp>
      <p:sp>
        <p:nvSpPr>
          <p:cNvPr id="1376" name="Google Shape;1376;p84"/>
          <p:cNvSpPr txBox="1">
            <a:spLocks noGrp="1"/>
          </p:cNvSpPr>
          <p:nvPr>
            <p:ph type="body" idx="1"/>
          </p:nvPr>
        </p:nvSpPr>
        <p:spPr>
          <a:xfrm>
            <a:off x="457200" y="1121450"/>
            <a:ext cx="8229600" cy="11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Medium"/>
              <a:buChar char="●"/>
            </a:pPr>
            <a:r>
              <a:rPr lang="en-GB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La tasa de hospitalización de las personas con comorbilidades es 66,93 veces que el de las personas sin esta condición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77" name="Google Shape;1377;p84"/>
          <p:cNvSpPr/>
          <p:nvPr/>
        </p:nvSpPr>
        <p:spPr>
          <a:xfrm rot="-5400000">
            <a:off x="4901775" y="3369074"/>
            <a:ext cx="1182900" cy="67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8" name="Google Shape;1378;p84"/>
          <p:cNvPicPr preferRelativeResize="0"/>
          <p:nvPr/>
        </p:nvPicPr>
        <p:blipFill rotWithShape="1">
          <a:blip r:embed="rId3">
            <a:alphaModFix/>
          </a:blip>
          <a:srcRect b="16387"/>
          <a:stretch/>
        </p:blipFill>
        <p:spPr>
          <a:xfrm>
            <a:off x="3021850" y="2651350"/>
            <a:ext cx="2523549" cy="210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2"/>
          <p:cNvSpPr/>
          <p:nvPr/>
        </p:nvSpPr>
        <p:spPr>
          <a:xfrm>
            <a:off x="990038" y="797219"/>
            <a:ext cx="7163925" cy="1189978"/>
          </a:xfrm>
          <a:custGeom>
            <a:avLst/>
            <a:gdLst/>
            <a:ahLst/>
            <a:cxnLst/>
            <a:rect l="l" t="t" r="r" b="b"/>
            <a:pathLst>
              <a:path w="73720" h="62746" extrusionOk="0">
                <a:moveTo>
                  <a:pt x="401" y="1869"/>
                </a:moveTo>
                <a:cubicBezTo>
                  <a:pt x="401" y="18481"/>
                  <a:pt x="1" y="43532"/>
                  <a:pt x="1435" y="60077"/>
                </a:cubicBezTo>
                <a:cubicBezTo>
                  <a:pt x="1669" y="62746"/>
                  <a:pt x="38962" y="61745"/>
                  <a:pt x="48635" y="61745"/>
                </a:cubicBezTo>
                <a:cubicBezTo>
                  <a:pt x="65181" y="61745"/>
                  <a:pt x="72819" y="61045"/>
                  <a:pt x="72886" y="58176"/>
                </a:cubicBezTo>
                <a:cubicBezTo>
                  <a:pt x="73086" y="46201"/>
                  <a:pt x="73720" y="15145"/>
                  <a:pt x="72286" y="3236"/>
                </a:cubicBezTo>
                <a:cubicBezTo>
                  <a:pt x="71985" y="635"/>
                  <a:pt x="53872" y="635"/>
                  <a:pt x="36126" y="835"/>
                </a:cubicBezTo>
                <a:cubicBezTo>
                  <a:pt x="22050" y="968"/>
                  <a:pt x="13777" y="1"/>
                  <a:pt x="401" y="1869"/>
                </a:cubicBezTo>
                <a:close/>
              </a:path>
            </a:pathLst>
          </a:custGeom>
          <a:solidFill>
            <a:srgbClr val="EEEEEE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2"/>
          <p:cNvSpPr/>
          <p:nvPr/>
        </p:nvSpPr>
        <p:spPr>
          <a:xfrm>
            <a:off x="1703002" y="470075"/>
            <a:ext cx="5729040" cy="464659"/>
          </a:xfrm>
          <a:custGeom>
            <a:avLst/>
            <a:gdLst/>
            <a:ahLst/>
            <a:cxnLst/>
            <a:rect l="l" t="t" r="r" b="b"/>
            <a:pathLst>
              <a:path w="79825" h="16113" extrusionOk="0">
                <a:moveTo>
                  <a:pt x="79824" y="8573"/>
                </a:moveTo>
                <a:cubicBezTo>
                  <a:pt x="79824" y="12710"/>
                  <a:pt x="75888" y="16112"/>
                  <a:pt x="71018" y="16112"/>
                </a:cubicBezTo>
                <a:lnTo>
                  <a:pt x="8807" y="16112"/>
                </a:lnTo>
                <a:cubicBezTo>
                  <a:pt x="3937" y="16112"/>
                  <a:pt x="1" y="12710"/>
                  <a:pt x="1" y="8573"/>
                </a:cubicBezTo>
                <a:lnTo>
                  <a:pt x="1" y="7539"/>
                </a:lnTo>
                <a:cubicBezTo>
                  <a:pt x="1" y="3370"/>
                  <a:pt x="3937" y="1"/>
                  <a:pt x="8807" y="1"/>
                </a:cubicBezTo>
                <a:lnTo>
                  <a:pt x="71018" y="1"/>
                </a:lnTo>
                <a:cubicBezTo>
                  <a:pt x="75888" y="1"/>
                  <a:pt x="79824" y="3370"/>
                  <a:pt x="79824" y="7539"/>
                </a:cubicBezTo>
                <a:close/>
              </a:path>
            </a:pathLst>
          </a:custGeom>
          <a:solidFill>
            <a:srgbClr val="5EB2F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" name="Google Shape;443;p22"/>
          <p:cNvGrpSpPr/>
          <p:nvPr/>
        </p:nvGrpSpPr>
        <p:grpSpPr>
          <a:xfrm>
            <a:off x="1155395" y="2708412"/>
            <a:ext cx="2803734" cy="652945"/>
            <a:chOff x="760475" y="2442175"/>
            <a:chExt cx="3219722" cy="846442"/>
          </a:xfrm>
        </p:grpSpPr>
        <p:sp>
          <p:nvSpPr>
            <p:cNvPr id="444" name="Google Shape;444;p22"/>
            <p:cNvSpPr/>
            <p:nvPr/>
          </p:nvSpPr>
          <p:spPr>
            <a:xfrm>
              <a:off x="784330" y="2982287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59"/>
                    <a:pt x="632" y="422"/>
                  </a:cubicBezTo>
                  <a:cubicBezTo>
                    <a:pt x="211" y="737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734"/>
                    <a:pt x="159" y="7892"/>
                    <a:pt x="369" y="7997"/>
                  </a:cubicBezTo>
                  <a:cubicBezTo>
                    <a:pt x="474" y="8049"/>
                    <a:pt x="580" y="8076"/>
                    <a:pt x="691" y="8076"/>
                  </a:cubicBezTo>
                  <a:cubicBezTo>
                    <a:pt x="803" y="8076"/>
                    <a:pt x="921" y="8049"/>
                    <a:pt x="1053" y="7997"/>
                  </a:cubicBezTo>
                  <a:cubicBezTo>
                    <a:pt x="1263" y="7892"/>
                    <a:pt x="1369" y="7681"/>
                    <a:pt x="1369" y="7471"/>
                  </a:cubicBezTo>
                  <a:lnTo>
                    <a:pt x="1369" y="2158"/>
                  </a:lnTo>
                  <a:lnTo>
                    <a:pt x="1789" y="2158"/>
                  </a:lnTo>
                  <a:lnTo>
                    <a:pt x="1789" y="15993"/>
                  </a:lnTo>
                  <a:cubicBezTo>
                    <a:pt x="1789" y="16571"/>
                    <a:pt x="2105" y="16887"/>
                    <a:pt x="2684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72" y="7892"/>
                  </a:lnTo>
                  <a:lnTo>
                    <a:pt x="4472" y="15993"/>
                  </a:lnTo>
                  <a:cubicBezTo>
                    <a:pt x="4472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210"/>
                  </a:lnTo>
                  <a:lnTo>
                    <a:pt x="6629" y="2210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68" y="7957"/>
                    <a:pt x="7287" y="7957"/>
                  </a:cubicBezTo>
                  <a:cubicBezTo>
                    <a:pt x="7405" y="7957"/>
                    <a:pt x="7523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6" y="474"/>
                  </a:cubicBezTo>
                  <a:cubicBezTo>
                    <a:pt x="6997" y="159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823458" y="2902124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842"/>
                  </a:cubicBezTo>
                  <a:cubicBezTo>
                    <a:pt x="1" y="2316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6"/>
                    <a:pt x="3630" y="1790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211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760475" y="2522337"/>
              <a:ext cx="191831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7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2"/>
                  </a:cubicBezTo>
                  <a:cubicBezTo>
                    <a:pt x="159" y="7155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6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7" y="7155"/>
                    <a:pt x="10469" y="6892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22515" y="2442175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0" y="947"/>
                    <a:pt x="0" y="1368"/>
                    <a:pt x="0" y="1842"/>
                  </a:cubicBezTo>
                  <a:cubicBezTo>
                    <a:pt x="0" y="2368"/>
                    <a:pt x="210" y="2789"/>
                    <a:pt x="579" y="3157"/>
                  </a:cubicBezTo>
                  <a:cubicBezTo>
                    <a:pt x="894" y="3472"/>
                    <a:pt x="1368" y="3683"/>
                    <a:pt x="1841" y="3683"/>
                  </a:cubicBezTo>
                  <a:cubicBezTo>
                    <a:pt x="2367" y="3683"/>
                    <a:pt x="2788" y="3525"/>
                    <a:pt x="3156" y="3157"/>
                  </a:cubicBezTo>
                  <a:cubicBezTo>
                    <a:pt x="3472" y="2789"/>
                    <a:pt x="3682" y="2368"/>
                    <a:pt x="3682" y="1842"/>
                  </a:cubicBezTo>
                  <a:cubicBezTo>
                    <a:pt x="3682" y="1368"/>
                    <a:pt x="3525" y="947"/>
                    <a:pt x="3156" y="579"/>
                  </a:cubicBezTo>
                  <a:cubicBezTo>
                    <a:pt x="2788" y="211"/>
                    <a:pt x="2367" y="0"/>
                    <a:pt x="184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1121195" y="2982287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9" y="1"/>
                    <a:pt x="1053" y="159"/>
                    <a:pt x="632" y="422"/>
                  </a:cubicBezTo>
                  <a:cubicBezTo>
                    <a:pt x="211" y="737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734"/>
                    <a:pt x="106" y="7892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2"/>
                    <a:pt x="1316" y="7681"/>
                    <a:pt x="1316" y="7471"/>
                  </a:cubicBezTo>
                  <a:lnTo>
                    <a:pt x="1316" y="2158"/>
                  </a:lnTo>
                  <a:lnTo>
                    <a:pt x="1736" y="2158"/>
                  </a:lnTo>
                  <a:lnTo>
                    <a:pt x="1736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19" y="7892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4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210"/>
                  </a:lnTo>
                  <a:lnTo>
                    <a:pt x="6629" y="2210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97" y="159"/>
                    <a:pt x="6471" y="1"/>
                    <a:pt x="5734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1159362" y="2902124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842"/>
                  </a:cubicBezTo>
                  <a:cubicBezTo>
                    <a:pt x="1" y="2316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83" y="2316"/>
                    <a:pt x="3683" y="1790"/>
                  </a:cubicBezTo>
                  <a:cubicBezTo>
                    <a:pt x="3683" y="1316"/>
                    <a:pt x="3473" y="895"/>
                    <a:pt x="3104" y="527"/>
                  </a:cubicBezTo>
                  <a:cubicBezTo>
                    <a:pt x="2789" y="211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1096379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2"/>
                  </a:cubicBezTo>
                  <a:cubicBezTo>
                    <a:pt x="211" y="7155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6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2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1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1159362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9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1458043" y="2982287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10" y="1"/>
                  </a:moveTo>
                  <a:cubicBezTo>
                    <a:pt x="1579" y="1"/>
                    <a:pt x="1000" y="159"/>
                    <a:pt x="580" y="422"/>
                  </a:cubicBezTo>
                  <a:cubicBezTo>
                    <a:pt x="211" y="737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734"/>
                    <a:pt x="106" y="7892"/>
                    <a:pt x="317" y="7997"/>
                  </a:cubicBezTo>
                  <a:cubicBezTo>
                    <a:pt x="422" y="8049"/>
                    <a:pt x="540" y="8076"/>
                    <a:pt x="659" y="8076"/>
                  </a:cubicBezTo>
                  <a:cubicBezTo>
                    <a:pt x="777" y="8076"/>
                    <a:pt x="895" y="8049"/>
                    <a:pt x="1000" y="7997"/>
                  </a:cubicBezTo>
                  <a:cubicBezTo>
                    <a:pt x="1211" y="7892"/>
                    <a:pt x="1316" y="7681"/>
                    <a:pt x="1316" y="7471"/>
                  </a:cubicBezTo>
                  <a:lnTo>
                    <a:pt x="1316" y="2158"/>
                  </a:lnTo>
                  <a:lnTo>
                    <a:pt x="1737" y="2158"/>
                  </a:lnTo>
                  <a:lnTo>
                    <a:pt x="1737" y="15993"/>
                  </a:lnTo>
                  <a:cubicBezTo>
                    <a:pt x="1737" y="16571"/>
                    <a:pt x="2053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20" y="7892"/>
                  </a:lnTo>
                  <a:lnTo>
                    <a:pt x="4420" y="15993"/>
                  </a:lnTo>
                  <a:cubicBezTo>
                    <a:pt x="4420" y="16571"/>
                    <a:pt x="4683" y="16887"/>
                    <a:pt x="5261" y="16887"/>
                  </a:cubicBezTo>
                  <a:cubicBezTo>
                    <a:pt x="5893" y="16887"/>
                    <a:pt x="6156" y="16571"/>
                    <a:pt x="6156" y="15993"/>
                  </a:cubicBezTo>
                  <a:lnTo>
                    <a:pt x="6156" y="2210"/>
                  </a:lnTo>
                  <a:lnTo>
                    <a:pt x="6577" y="2210"/>
                  </a:lnTo>
                  <a:lnTo>
                    <a:pt x="6577" y="7155"/>
                  </a:lnTo>
                  <a:cubicBezTo>
                    <a:pt x="6577" y="7471"/>
                    <a:pt x="6682" y="7681"/>
                    <a:pt x="6892" y="7839"/>
                  </a:cubicBezTo>
                  <a:cubicBezTo>
                    <a:pt x="7024" y="7918"/>
                    <a:pt x="7142" y="7957"/>
                    <a:pt x="7254" y="7957"/>
                  </a:cubicBezTo>
                  <a:cubicBezTo>
                    <a:pt x="7366" y="7957"/>
                    <a:pt x="7471" y="7918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45" y="159"/>
                    <a:pt x="6419" y="1"/>
                    <a:pt x="5735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1496228" y="2902124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789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842"/>
                  </a:cubicBezTo>
                  <a:cubicBezTo>
                    <a:pt x="0" y="2316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6"/>
                    <a:pt x="3630" y="1790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36" y="211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1433245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1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2"/>
                  </a:cubicBezTo>
                  <a:cubicBezTo>
                    <a:pt x="211" y="7155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09" y="2052"/>
                    <a:pt x="3314" y="2052"/>
                  </a:cubicBezTo>
                  <a:cubicBezTo>
                    <a:pt x="3420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8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6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6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6" y="6786"/>
                  </a:lnTo>
                  <a:cubicBezTo>
                    <a:pt x="9311" y="7102"/>
                    <a:pt x="9627" y="7260"/>
                    <a:pt x="10153" y="7260"/>
                  </a:cubicBezTo>
                  <a:cubicBezTo>
                    <a:pt x="10311" y="7260"/>
                    <a:pt x="10416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1495267" y="2442175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2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1" y="947"/>
                    <a:pt x="1" y="1368"/>
                    <a:pt x="1" y="1842"/>
                  </a:cubicBezTo>
                  <a:cubicBezTo>
                    <a:pt x="1" y="2368"/>
                    <a:pt x="211" y="2789"/>
                    <a:pt x="579" y="3157"/>
                  </a:cubicBezTo>
                  <a:cubicBezTo>
                    <a:pt x="895" y="3472"/>
                    <a:pt x="1368" y="3683"/>
                    <a:pt x="1842" y="3683"/>
                  </a:cubicBezTo>
                  <a:cubicBezTo>
                    <a:pt x="2368" y="3683"/>
                    <a:pt x="2789" y="3525"/>
                    <a:pt x="3157" y="3157"/>
                  </a:cubicBezTo>
                  <a:cubicBezTo>
                    <a:pt x="3472" y="2789"/>
                    <a:pt x="3683" y="2368"/>
                    <a:pt x="3683" y="1842"/>
                  </a:cubicBezTo>
                  <a:cubicBezTo>
                    <a:pt x="3683" y="1368"/>
                    <a:pt x="3472" y="947"/>
                    <a:pt x="3157" y="579"/>
                  </a:cubicBezTo>
                  <a:cubicBezTo>
                    <a:pt x="2789" y="211"/>
                    <a:pt x="2368" y="0"/>
                    <a:pt x="1842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1793947" y="2982287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59"/>
                    <a:pt x="632" y="422"/>
                  </a:cubicBezTo>
                  <a:cubicBezTo>
                    <a:pt x="211" y="737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734"/>
                    <a:pt x="106" y="7892"/>
                    <a:pt x="369" y="7997"/>
                  </a:cubicBezTo>
                  <a:cubicBezTo>
                    <a:pt x="474" y="8049"/>
                    <a:pt x="580" y="8076"/>
                    <a:pt x="685" y="8076"/>
                  </a:cubicBezTo>
                  <a:cubicBezTo>
                    <a:pt x="790" y="8076"/>
                    <a:pt x="895" y="8049"/>
                    <a:pt x="1000" y="7997"/>
                  </a:cubicBezTo>
                  <a:cubicBezTo>
                    <a:pt x="1211" y="7892"/>
                    <a:pt x="1316" y="7681"/>
                    <a:pt x="1316" y="7471"/>
                  </a:cubicBezTo>
                  <a:lnTo>
                    <a:pt x="1316" y="2158"/>
                  </a:lnTo>
                  <a:lnTo>
                    <a:pt x="1737" y="2158"/>
                  </a:lnTo>
                  <a:lnTo>
                    <a:pt x="1737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2"/>
                  </a:lnTo>
                  <a:lnTo>
                    <a:pt x="4420" y="7892"/>
                  </a:lnTo>
                  <a:lnTo>
                    <a:pt x="4420" y="15993"/>
                  </a:lnTo>
                  <a:cubicBezTo>
                    <a:pt x="4420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210"/>
                  </a:lnTo>
                  <a:lnTo>
                    <a:pt x="6629" y="2210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55" y="7957"/>
                    <a:pt x="7267" y="7957"/>
                  </a:cubicBezTo>
                  <a:cubicBezTo>
                    <a:pt x="7379" y="7957"/>
                    <a:pt x="7497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97" y="159"/>
                    <a:pt x="6471" y="1"/>
                    <a:pt x="5735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1832132" y="2902124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841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842"/>
                  </a:cubicBezTo>
                  <a:cubicBezTo>
                    <a:pt x="0" y="2316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841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6"/>
                    <a:pt x="3630" y="1790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88" y="211"/>
                    <a:pt x="2315" y="1"/>
                    <a:pt x="1841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1769149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1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53" y="6681"/>
                    <a:pt x="105" y="6892"/>
                  </a:cubicBezTo>
                  <a:cubicBezTo>
                    <a:pt x="211" y="7155"/>
                    <a:pt x="316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14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15" y="10469"/>
                    <a:pt x="1420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6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6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67"/>
                  </a:lnTo>
                  <a:cubicBezTo>
                    <a:pt x="7102" y="2315"/>
                    <a:pt x="7049" y="2262"/>
                    <a:pt x="7049" y="2262"/>
                  </a:cubicBezTo>
                  <a:cubicBezTo>
                    <a:pt x="7049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9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1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1832132" y="2442175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947"/>
                    <a:pt x="0" y="1368"/>
                    <a:pt x="0" y="1842"/>
                  </a:cubicBezTo>
                  <a:cubicBezTo>
                    <a:pt x="0" y="2368"/>
                    <a:pt x="158" y="2789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2105997" y="2522337"/>
              <a:ext cx="191831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2"/>
                  </a:cubicBezTo>
                  <a:cubicBezTo>
                    <a:pt x="159" y="7155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6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6" y="7155"/>
                    <a:pt x="10469" y="6892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2168980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9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2441901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2"/>
                  </a:cubicBezTo>
                  <a:cubicBezTo>
                    <a:pt x="211" y="7155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6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1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2504884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89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2778767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1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2"/>
                  </a:cubicBezTo>
                  <a:cubicBezTo>
                    <a:pt x="211" y="7155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6" y="2210"/>
                  </a:lnTo>
                  <a:cubicBezTo>
                    <a:pt x="3156" y="2104"/>
                    <a:pt x="3209" y="2052"/>
                    <a:pt x="3314" y="2052"/>
                  </a:cubicBezTo>
                  <a:cubicBezTo>
                    <a:pt x="3419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7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6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6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7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67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7" y="2104"/>
                    <a:pt x="7417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16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2841750" y="2442175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789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947"/>
                    <a:pt x="0" y="1368"/>
                    <a:pt x="0" y="1842"/>
                  </a:cubicBezTo>
                  <a:cubicBezTo>
                    <a:pt x="0" y="2368"/>
                    <a:pt x="158" y="2789"/>
                    <a:pt x="526" y="3157"/>
                  </a:cubicBezTo>
                  <a:cubicBezTo>
                    <a:pt x="894" y="3472"/>
                    <a:pt x="1315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3114671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1"/>
                    <a:pt x="1736" y="1947"/>
                  </a:cubicBezTo>
                  <a:lnTo>
                    <a:pt x="105" y="6418"/>
                  </a:lnTo>
                  <a:cubicBezTo>
                    <a:pt x="0" y="6471"/>
                    <a:pt x="53" y="6681"/>
                    <a:pt x="105" y="6892"/>
                  </a:cubicBezTo>
                  <a:cubicBezTo>
                    <a:pt x="211" y="7155"/>
                    <a:pt x="368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68" y="10469"/>
                    <a:pt x="1420" y="10521"/>
                    <a:pt x="1526" y="10521"/>
                  </a:cubicBezTo>
                  <a:lnTo>
                    <a:pt x="3156" y="10521"/>
                  </a:lnTo>
                  <a:lnTo>
                    <a:pt x="3156" y="16045"/>
                  </a:lnTo>
                  <a:cubicBezTo>
                    <a:pt x="3156" y="16308"/>
                    <a:pt x="3209" y="16466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6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7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6"/>
                    <a:pt x="7575" y="16255"/>
                    <a:pt x="7575" y="15992"/>
                  </a:cubicBezTo>
                  <a:lnTo>
                    <a:pt x="7575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67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8" y="7155"/>
                    <a:pt x="10521" y="6892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1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3177654" y="2442175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947"/>
                    <a:pt x="0" y="1368"/>
                    <a:pt x="0" y="1842"/>
                  </a:cubicBezTo>
                  <a:cubicBezTo>
                    <a:pt x="0" y="2368"/>
                    <a:pt x="158" y="2789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5" y="3525"/>
                    <a:pt x="3104" y="3157"/>
                  </a:cubicBezTo>
                  <a:cubicBezTo>
                    <a:pt x="3472" y="2789"/>
                    <a:pt x="3682" y="2368"/>
                    <a:pt x="3682" y="1842"/>
                  </a:cubicBezTo>
                  <a:cubicBezTo>
                    <a:pt x="3682" y="1368"/>
                    <a:pt x="3472" y="947"/>
                    <a:pt x="3104" y="579"/>
                  </a:cubicBezTo>
                  <a:cubicBezTo>
                    <a:pt x="2788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3451518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1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2"/>
                  </a:cubicBezTo>
                  <a:cubicBezTo>
                    <a:pt x="211" y="7155"/>
                    <a:pt x="316" y="7260"/>
                    <a:pt x="474" y="7260"/>
                  </a:cubicBezTo>
                  <a:cubicBezTo>
                    <a:pt x="1053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53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6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62" y="16939"/>
                    <a:pt x="4419" y="16834"/>
                    <a:pt x="4630" y="16676"/>
                  </a:cubicBezTo>
                  <a:cubicBezTo>
                    <a:pt x="4788" y="16466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40" y="16466"/>
                    <a:pt x="5998" y="16623"/>
                  </a:cubicBezTo>
                  <a:cubicBezTo>
                    <a:pt x="6208" y="16834"/>
                    <a:pt x="6418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6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16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786" y="1947"/>
                  </a:lnTo>
                  <a:cubicBezTo>
                    <a:pt x="8733" y="1421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3514502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9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0" name="Google Shape;470;p22"/>
            <p:cNvGrpSpPr/>
            <p:nvPr/>
          </p:nvGrpSpPr>
          <p:grpSpPr>
            <a:xfrm>
              <a:off x="2130813" y="2902124"/>
              <a:ext cx="1825530" cy="386493"/>
              <a:chOff x="2208538" y="3051149"/>
              <a:chExt cx="1825530" cy="386493"/>
            </a:xfrm>
          </p:grpSpPr>
          <p:sp>
            <p:nvSpPr>
              <p:cNvPr id="471" name="Google Shape;471;p22"/>
              <p:cNvSpPr/>
              <p:nvPr/>
            </p:nvSpPr>
            <p:spPr>
              <a:xfrm>
                <a:off x="2208538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10" y="1"/>
                    </a:moveTo>
                    <a:cubicBezTo>
                      <a:pt x="1579" y="1"/>
                      <a:pt x="1000" y="159"/>
                      <a:pt x="579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16" y="7997"/>
                    </a:cubicBezTo>
                    <a:cubicBezTo>
                      <a:pt x="421" y="8049"/>
                      <a:pt x="540" y="8076"/>
                      <a:pt x="658" y="8076"/>
                    </a:cubicBezTo>
                    <a:cubicBezTo>
                      <a:pt x="776" y="8076"/>
                      <a:pt x="895" y="8049"/>
                      <a:pt x="1000" y="7997"/>
                    </a:cubicBezTo>
                    <a:cubicBezTo>
                      <a:pt x="1210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36" y="2158"/>
                    </a:lnTo>
                    <a:lnTo>
                      <a:pt x="1736" y="15993"/>
                    </a:lnTo>
                    <a:cubicBezTo>
                      <a:pt x="1736" y="16571"/>
                      <a:pt x="2052" y="16887"/>
                      <a:pt x="2631" y="16887"/>
                    </a:cubicBezTo>
                    <a:cubicBezTo>
                      <a:pt x="3209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682" y="16887"/>
                      <a:pt x="5261" y="16887"/>
                    </a:cubicBezTo>
                    <a:cubicBezTo>
                      <a:pt x="5892" y="16887"/>
                      <a:pt x="6155" y="16571"/>
                      <a:pt x="6155" y="15993"/>
                    </a:cubicBezTo>
                    <a:lnTo>
                      <a:pt x="6155" y="2210"/>
                    </a:lnTo>
                    <a:lnTo>
                      <a:pt x="6576" y="2210"/>
                    </a:lnTo>
                    <a:lnTo>
                      <a:pt x="6576" y="7155"/>
                    </a:lnTo>
                    <a:cubicBezTo>
                      <a:pt x="6576" y="7471"/>
                      <a:pt x="6681" y="7681"/>
                      <a:pt x="6892" y="7839"/>
                    </a:cubicBezTo>
                    <a:cubicBezTo>
                      <a:pt x="7023" y="7918"/>
                      <a:pt x="7142" y="7957"/>
                      <a:pt x="7253" y="7957"/>
                    </a:cubicBezTo>
                    <a:cubicBezTo>
                      <a:pt x="7365" y="7957"/>
                      <a:pt x="7470" y="7918"/>
                      <a:pt x="7576" y="7839"/>
                    </a:cubicBezTo>
                    <a:cubicBezTo>
                      <a:pt x="7786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3" y="790"/>
                      <a:pt x="7365" y="474"/>
                    </a:cubicBezTo>
                    <a:cubicBezTo>
                      <a:pt x="6944" y="159"/>
                      <a:pt x="6418" y="1"/>
                      <a:pt x="5734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22"/>
              <p:cNvSpPr/>
              <p:nvPr/>
            </p:nvSpPr>
            <p:spPr>
              <a:xfrm>
                <a:off x="2246705" y="3051149"/>
                <a:ext cx="65866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3631" extrusionOk="0">
                    <a:moveTo>
                      <a:pt x="1789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158" y="895"/>
                      <a:pt x="1" y="1316"/>
                      <a:pt x="1" y="1842"/>
                    </a:cubicBezTo>
                    <a:cubicBezTo>
                      <a:pt x="1" y="2316"/>
                      <a:pt x="158" y="2736"/>
                      <a:pt x="527" y="3105"/>
                    </a:cubicBezTo>
                    <a:cubicBezTo>
                      <a:pt x="895" y="3473"/>
                      <a:pt x="1316" y="3631"/>
                      <a:pt x="1789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3" y="2736"/>
                      <a:pt x="3630" y="2316"/>
                      <a:pt x="3630" y="1790"/>
                    </a:cubicBezTo>
                    <a:cubicBezTo>
                      <a:pt x="3630" y="1316"/>
                      <a:pt x="3473" y="895"/>
                      <a:pt x="3104" y="527"/>
                    </a:cubicBezTo>
                    <a:cubicBezTo>
                      <a:pt x="2736" y="211"/>
                      <a:pt x="2315" y="1"/>
                      <a:pt x="1789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22"/>
              <p:cNvSpPr/>
              <p:nvPr/>
            </p:nvSpPr>
            <p:spPr>
              <a:xfrm>
                <a:off x="2544442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62" y="1"/>
                    </a:moveTo>
                    <a:cubicBezTo>
                      <a:pt x="1579" y="1"/>
                      <a:pt x="1052" y="159"/>
                      <a:pt x="632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69" y="7997"/>
                    </a:cubicBezTo>
                    <a:cubicBezTo>
                      <a:pt x="474" y="8049"/>
                      <a:pt x="579" y="8076"/>
                      <a:pt x="684" y="8076"/>
                    </a:cubicBezTo>
                    <a:cubicBezTo>
                      <a:pt x="789" y="8076"/>
                      <a:pt x="895" y="8049"/>
                      <a:pt x="1000" y="7997"/>
                    </a:cubicBezTo>
                    <a:cubicBezTo>
                      <a:pt x="1210" y="7892"/>
                      <a:pt x="1315" y="7681"/>
                      <a:pt x="1315" y="7471"/>
                    </a:cubicBezTo>
                    <a:lnTo>
                      <a:pt x="1315" y="2158"/>
                    </a:lnTo>
                    <a:lnTo>
                      <a:pt x="1736" y="2158"/>
                    </a:lnTo>
                    <a:lnTo>
                      <a:pt x="1736" y="15993"/>
                    </a:lnTo>
                    <a:lnTo>
                      <a:pt x="1789" y="15993"/>
                    </a:lnTo>
                    <a:cubicBezTo>
                      <a:pt x="1789" y="16571"/>
                      <a:pt x="2052" y="16887"/>
                      <a:pt x="2631" y="16887"/>
                    </a:cubicBezTo>
                    <a:cubicBezTo>
                      <a:pt x="3209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735" y="16887"/>
                      <a:pt x="5313" y="16887"/>
                    </a:cubicBezTo>
                    <a:cubicBezTo>
                      <a:pt x="5892" y="16887"/>
                      <a:pt x="6208" y="16571"/>
                      <a:pt x="6208" y="15993"/>
                    </a:cubicBezTo>
                    <a:lnTo>
                      <a:pt x="6208" y="2210"/>
                    </a:lnTo>
                    <a:lnTo>
                      <a:pt x="6629" y="2210"/>
                    </a:lnTo>
                    <a:lnTo>
                      <a:pt x="6629" y="7155"/>
                    </a:lnTo>
                    <a:cubicBezTo>
                      <a:pt x="6629" y="7471"/>
                      <a:pt x="6734" y="7681"/>
                      <a:pt x="6944" y="7839"/>
                    </a:cubicBezTo>
                    <a:cubicBezTo>
                      <a:pt x="7049" y="7918"/>
                      <a:pt x="7155" y="7957"/>
                      <a:pt x="7266" y="7957"/>
                    </a:cubicBezTo>
                    <a:cubicBezTo>
                      <a:pt x="7378" y="7957"/>
                      <a:pt x="7497" y="7918"/>
                      <a:pt x="7628" y="7839"/>
                    </a:cubicBezTo>
                    <a:cubicBezTo>
                      <a:pt x="7839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3" y="790"/>
                      <a:pt x="7365" y="474"/>
                    </a:cubicBezTo>
                    <a:cubicBezTo>
                      <a:pt x="6997" y="159"/>
                      <a:pt x="6471" y="1"/>
                      <a:pt x="5734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22"/>
              <p:cNvSpPr/>
              <p:nvPr/>
            </p:nvSpPr>
            <p:spPr>
              <a:xfrm>
                <a:off x="2582609" y="3051149"/>
                <a:ext cx="66810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631" extrusionOk="0">
                    <a:moveTo>
                      <a:pt x="1842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211" y="895"/>
                      <a:pt x="1" y="1316"/>
                      <a:pt x="1" y="1842"/>
                    </a:cubicBezTo>
                    <a:cubicBezTo>
                      <a:pt x="1" y="2316"/>
                      <a:pt x="158" y="2736"/>
                      <a:pt x="527" y="3105"/>
                    </a:cubicBezTo>
                    <a:cubicBezTo>
                      <a:pt x="895" y="3473"/>
                      <a:pt x="1316" y="3631"/>
                      <a:pt x="1842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2" y="2736"/>
                      <a:pt x="3683" y="2316"/>
                      <a:pt x="3683" y="1790"/>
                    </a:cubicBezTo>
                    <a:cubicBezTo>
                      <a:pt x="3683" y="1316"/>
                      <a:pt x="3472" y="895"/>
                      <a:pt x="3104" y="527"/>
                    </a:cubicBezTo>
                    <a:cubicBezTo>
                      <a:pt x="2789" y="211"/>
                      <a:pt x="2315" y="1"/>
                      <a:pt x="1842" y="1"/>
                    </a:cubicBezTo>
                    <a:close/>
                  </a:path>
                </a:pathLst>
              </a:custGeom>
              <a:solidFill>
                <a:srgbClr val="264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22"/>
              <p:cNvSpPr/>
              <p:nvPr/>
            </p:nvSpPr>
            <p:spPr>
              <a:xfrm>
                <a:off x="2881289" y="3131312"/>
                <a:ext cx="144122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5" h="16887" extrusionOk="0">
                    <a:moveTo>
                      <a:pt x="2210" y="1"/>
                    </a:moveTo>
                    <a:cubicBezTo>
                      <a:pt x="1579" y="1"/>
                      <a:pt x="1000" y="159"/>
                      <a:pt x="580" y="422"/>
                    </a:cubicBezTo>
                    <a:cubicBezTo>
                      <a:pt x="211" y="737"/>
                      <a:pt x="1" y="1158"/>
                      <a:pt x="1" y="1737"/>
                    </a:cubicBezTo>
                    <a:lnTo>
                      <a:pt x="1" y="7471"/>
                    </a:lnTo>
                    <a:cubicBezTo>
                      <a:pt x="1" y="7734"/>
                      <a:pt x="106" y="7892"/>
                      <a:pt x="317" y="7997"/>
                    </a:cubicBezTo>
                    <a:cubicBezTo>
                      <a:pt x="422" y="8049"/>
                      <a:pt x="540" y="8076"/>
                      <a:pt x="658" y="8076"/>
                    </a:cubicBezTo>
                    <a:cubicBezTo>
                      <a:pt x="777" y="8076"/>
                      <a:pt x="895" y="8049"/>
                      <a:pt x="1000" y="7997"/>
                    </a:cubicBezTo>
                    <a:cubicBezTo>
                      <a:pt x="1211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37" y="2158"/>
                    </a:lnTo>
                    <a:lnTo>
                      <a:pt x="1737" y="15993"/>
                    </a:lnTo>
                    <a:cubicBezTo>
                      <a:pt x="1737" y="16571"/>
                      <a:pt x="2052" y="16887"/>
                      <a:pt x="2631" y="16887"/>
                    </a:cubicBezTo>
                    <a:cubicBezTo>
                      <a:pt x="3210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20" y="7892"/>
                    </a:lnTo>
                    <a:lnTo>
                      <a:pt x="4420" y="15993"/>
                    </a:lnTo>
                    <a:cubicBezTo>
                      <a:pt x="4420" y="16571"/>
                      <a:pt x="4683" y="16887"/>
                      <a:pt x="5261" y="16887"/>
                    </a:cubicBezTo>
                    <a:cubicBezTo>
                      <a:pt x="5893" y="16887"/>
                      <a:pt x="6156" y="16571"/>
                      <a:pt x="6156" y="15993"/>
                    </a:cubicBezTo>
                    <a:lnTo>
                      <a:pt x="6156" y="2210"/>
                    </a:lnTo>
                    <a:lnTo>
                      <a:pt x="6577" y="2210"/>
                    </a:lnTo>
                    <a:lnTo>
                      <a:pt x="6577" y="7155"/>
                    </a:lnTo>
                    <a:cubicBezTo>
                      <a:pt x="6577" y="7471"/>
                      <a:pt x="6682" y="7681"/>
                      <a:pt x="6892" y="7839"/>
                    </a:cubicBezTo>
                    <a:cubicBezTo>
                      <a:pt x="7024" y="7918"/>
                      <a:pt x="7142" y="7957"/>
                      <a:pt x="7254" y="7957"/>
                    </a:cubicBezTo>
                    <a:cubicBezTo>
                      <a:pt x="7366" y="7957"/>
                      <a:pt x="7471" y="7918"/>
                      <a:pt x="7576" y="7839"/>
                    </a:cubicBezTo>
                    <a:cubicBezTo>
                      <a:pt x="7786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4" y="790"/>
                      <a:pt x="7366" y="474"/>
                    </a:cubicBezTo>
                    <a:cubicBezTo>
                      <a:pt x="6945" y="159"/>
                      <a:pt x="6419" y="1"/>
                      <a:pt x="5735" y="1"/>
                    </a:cubicBezTo>
                    <a:close/>
                  </a:path>
                </a:pathLst>
              </a:custGeom>
              <a:solidFill>
                <a:srgbClr val="F28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22"/>
              <p:cNvSpPr/>
              <p:nvPr/>
            </p:nvSpPr>
            <p:spPr>
              <a:xfrm>
                <a:off x="2919475" y="3051149"/>
                <a:ext cx="65848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3631" extrusionOk="0">
                    <a:moveTo>
                      <a:pt x="1789" y="1"/>
                    </a:moveTo>
                    <a:cubicBezTo>
                      <a:pt x="1315" y="1"/>
                      <a:pt x="894" y="159"/>
                      <a:pt x="526" y="527"/>
                    </a:cubicBezTo>
                    <a:cubicBezTo>
                      <a:pt x="158" y="895"/>
                      <a:pt x="0" y="1316"/>
                      <a:pt x="0" y="1842"/>
                    </a:cubicBezTo>
                    <a:cubicBezTo>
                      <a:pt x="0" y="2316"/>
                      <a:pt x="158" y="2736"/>
                      <a:pt x="526" y="3105"/>
                    </a:cubicBezTo>
                    <a:cubicBezTo>
                      <a:pt x="894" y="3473"/>
                      <a:pt x="1315" y="3631"/>
                      <a:pt x="1789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2" y="2736"/>
                      <a:pt x="3630" y="2316"/>
                      <a:pt x="3630" y="1790"/>
                    </a:cubicBezTo>
                    <a:cubicBezTo>
                      <a:pt x="3630" y="1316"/>
                      <a:pt x="3472" y="895"/>
                      <a:pt x="3104" y="527"/>
                    </a:cubicBezTo>
                    <a:cubicBezTo>
                      <a:pt x="2736" y="211"/>
                      <a:pt x="2315" y="1"/>
                      <a:pt x="1789" y="1"/>
                    </a:cubicBezTo>
                    <a:close/>
                  </a:path>
                </a:pathLst>
              </a:custGeom>
              <a:solidFill>
                <a:srgbClr val="F28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22"/>
              <p:cNvSpPr/>
              <p:nvPr/>
            </p:nvSpPr>
            <p:spPr>
              <a:xfrm>
                <a:off x="3217194" y="3131312"/>
                <a:ext cx="144122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5" h="16887" extrusionOk="0">
                    <a:moveTo>
                      <a:pt x="2263" y="1"/>
                    </a:moveTo>
                    <a:cubicBezTo>
                      <a:pt x="1579" y="1"/>
                      <a:pt x="1053" y="159"/>
                      <a:pt x="632" y="422"/>
                    </a:cubicBezTo>
                    <a:cubicBezTo>
                      <a:pt x="211" y="737"/>
                      <a:pt x="1" y="1158"/>
                      <a:pt x="1" y="1737"/>
                    </a:cubicBezTo>
                    <a:lnTo>
                      <a:pt x="1" y="7471"/>
                    </a:lnTo>
                    <a:cubicBezTo>
                      <a:pt x="1" y="7734"/>
                      <a:pt x="106" y="7892"/>
                      <a:pt x="369" y="7997"/>
                    </a:cubicBezTo>
                    <a:cubicBezTo>
                      <a:pt x="474" y="8049"/>
                      <a:pt x="579" y="8076"/>
                      <a:pt x="685" y="8076"/>
                    </a:cubicBezTo>
                    <a:cubicBezTo>
                      <a:pt x="790" y="8076"/>
                      <a:pt x="895" y="8049"/>
                      <a:pt x="1000" y="7997"/>
                    </a:cubicBezTo>
                    <a:cubicBezTo>
                      <a:pt x="1211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89" y="2158"/>
                    </a:lnTo>
                    <a:lnTo>
                      <a:pt x="1789" y="15993"/>
                    </a:lnTo>
                    <a:cubicBezTo>
                      <a:pt x="1789" y="16571"/>
                      <a:pt x="2052" y="16887"/>
                      <a:pt x="2631" y="16887"/>
                    </a:cubicBezTo>
                    <a:cubicBezTo>
                      <a:pt x="3262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20" y="7892"/>
                    </a:lnTo>
                    <a:lnTo>
                      <a:pt x="4420" y="15993"/>
                    </a:lnTo>
                    <a:cubicBezTo>
                      <a:pt x="4420" y="16571"/>
                      <a:pt x="4735" y="16887"/>
                      <a:pt x="5314" y="16887"/>
                    </a:cubicBezTo>
                    <a:cubicBezTo>
                      <a:pt x="5893" y="16887"/>
                      <a:pt x="6208" y="16571"/>
                      <a:pt x="6208" y="15993"/>
                    </a:cubicBezTo>
                    <a:lnTo>
                      <a:pt x="6208" y="2210"/>
                    </a:lnTo>
                    <a:lnTo>
                      <a:pt x="6629" y="2210"/>
                    </a:lnTo>
                    <a:lnTo>
                      <a:pt x="6629" y="7155"/>
                    </a:lnTo>
                    <a:cubicBezTo>
                      <a:pt x="6629" y="7471"/>
                      <a:pt x="6734" y="7681"/>
                      <a:pt x="6945" y="7839"/>
                    </a:cubicBezTo>
                    <a:cubicBezTo>
                      <a:pt x="7050" y="7918"/>
                      <a:pt x="7155" y="7957"/>
                      <a:pt x="7267" y="7957"/>
                    </a:cubicBezTo>
                    <a:cubicBezTo>
                      <a:pt x="7379" y="7957"/>
                      <a:pt x="7497" y="7918"/>
                      <a:pt x="7629" y="7839"/>
                    </a:cubicBezTo>
                    <a:cubicBezTo>
                      <a:pt x="7839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86" y="790"/>
                      <a:pt x="7366" y="474"/>
                    </a:cubicBezTo>
                    <a:cubicBezTo>
                      <a:pt x="6997" y="159"/>
                      <a:pt x="6471" y="1"/>
                      <a:pt x="5787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22"/>
              <p:cNvSpPr/>
              <p:nvPr/>
            </p:nvSpPr>
            <p:spPr>
              <a:xfrm>
                <a:off x="3255379" y="3051149"/>
                <a:ext cx="66810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631" extrusionOk="0">
                    <a:moveTo>
                      <a:pt x="1841" y="1"/>
                    </a:moveTo>
                    <a:cubicBezTo>
                      <a:pt x="1315" y="1"/>
                      <a:pt x="894" y="159"/>
                      <a:pt x="526" y="527"/>
                    </a:cubicBezTo>
                    <a:cubicBezTo>
                      <a:pt x="210" y="895"/>
                      <a:pt x="0" y="1316"/>
                      <a:pt x="0" y="1842"/>
                    </a:cubicBezTo>
                    <a:cubicBezTo>
                      <a:pt x="0" y="2316"/>
                      <a:pt x="210" y="2736"/>
                      <a:pt x="526" y="3105"/>
                    </a:cubicBezTo>
                    <a:cubicBezTo>
                      <a:pt x="894" y="3473"/>
                      <a:pt x="1315" y="3631"/>
                      <a:pt x="1841" y="3631"/>
                    </a:cubicBezTo>
                    <a:cubicBezTo>
                      <a:pt x="2315" y="3631"/>
                      <a:pt x="2788" y="3473"/>
                      <a:pt x="3104" y="3105"/>
                    </a:cubicBezTo>
                    <a:cubicBezTo>
                      <a:pt x="3472" y="2736"/>
                      <a:pt x="3682" y="2316"/>
                      <a:pt x="3682" y="1790"/>
                    </a:cubicBezTo>
                    <a:cubicBezTo>
                      <a:pt x="3682" y="1316"/>
                      <a:pt x="3472" y="895"/>
                      <a:pt x="3104" y="527"/>
                    </a:cubicBezTo>
                    <a:cubicBezTo>
                      <a:pt x="2788" y="211"/>
                      <a:pt x="2315" y="1"/>
                      <a:pt x="1841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22"/>
              <p:cNvSpPr/>
              <p:nvPr/>
            </p:nvSpPr>
            <p:spPr>
              <a:xfrm>
                <a:off x="3554059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10" y="1"/>
                    </a:moveTo>
                    <a:cubicBezTo>
                      <a:pt x="1579" y="1"/>
                      <a:pt x="1000" y="159"/>
                      <a:pt x="632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16" y="7997"/>
                    </a:cubicBezTo>
                    <a:cubicBezTo>
                      <a:pt x="448" y="8049"/>
                      <a:pt x="566" y="8076"/>
                      <a:pt x="678" y="8076"/>
                    </a:cubicBezTo>
                    <a:cubicBezTo>
                      <a:pt x="789" y="8076"/>
                      <a:pt x="895" y="8049"/>
                      <a:pt x="1000" y="7997"/>
                    </a:cubicBezTo>
                    <a:cubicBezTo>
                      <a:pt x="1210" y="7892"/>
                      <a:pt x="1316" y="7681"/>
                      <a:pt x="1316" y="7471"/>
                    </a:cubicBezTo>
                    <a:lnTo>
                      <a:pt x="1316" y="2158"/>
                    </a:lnTo>
                    <a:lnTo>
                      <a:pt x="1736" y="2158"/>
                    </a:lnTo>
                    <a:lnTo>
                      <a:pt x="1736" y="15993"/>
                    </a:lnTo>
                    <a:cubicBezTo>
                      <a:pt x="1736" y="16571"/>
                      <a:pt x="2052" y="16887"/>
                      <a:pt x="2631" y="16887"/>
                    </a:cubicBezTo>
                    <a:cubicBezTo>
                      <a:pt x="3209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682" y="16887"/>
                      <a:pt x="5313" y="16887"/>
                    </a:cubicBezTo>
                    <a:cubicBezTo>
                      <a:pt x="5892" y="16887"/>
                      <a:pt x="6155" y="16571"/>
                      <a:pt x="6155" y="15993"/>
                    </a:cubicBezTo>
                    <a:lnTo>
                      <a:pt x="6155" y="2210"/>
                    </a:lnTo>
                    <a:lnTo>
                      <a:pt x="6576" y="2210"/>
                    </a:lnTo>
                    <a:lnTo>
                      <a:pt x="6576" y="7155"/>
                    </a:lnTo>
                    <a:cubicBezTo>
                      <a:pt x="6576" y="7471"/>
                      <a:pt x="6681" y="7681"/>
                      <a:pt x="6944" y="7839"/>
                    </a:cubicBezTo>
                    <a:cubicBezTo>
                      <a:pt x="7049" y="7918"/>
                      <a:pt x="7155" y="7957"/>
                      <a:pt x="7260" y="7957"/>
                    </a:cubicBezTo>
                    <a:cubicBezTo>
                      <a:pt x="7365" y="7957"/>
                      <a:pt x="7470" y="7918"/>
                      <a:pt x="7575" y="7839"/>
                    </a:cubicBezTo>
                    <a:cubicBezTo>
                      <a:pt x="7839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33" y="790"/>
                      <a:pt x="7365" y="474"/>
                    </a:cubicBezTo>
                    <a:cubicBezTo>
                      <a:pt x="6944" y="159"/>
                      <a:pt x="6418" y="1"/>
                      <a:pt x="5734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22"/>
              <p:cNvSpPr/>
              <p:nvPr/>
            </p:nvSpPr>
            <p:spPr>
              <a:xfrm>
                <a:off x="3592227" y="3051149"/>
                <a:ext cx="65866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3631" extrusionOk="0">
                    <a:moveTo>
                      <a:pt x="1789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158" y="895"/>
                      <a:pt x="1" y="1316"/>
                      <a:pt x="1" y="1842"/>
                    </a:cubicBezTo>
                    <a:cubicBezTo>
                      <a:pt x="1" y="2316"/>
                      <a:pt x="158" y="2736"/>
                      <a:pt x="527" y="3105"/>
                    </a:cubicBezTo>
                    <a:cubicBezTo>
                      <a:pt x="895" y="3473"/>
                      <a:pt x="1316" y="3631"/>
                      <a:pt x="1789" y="3631"/>
                    </a:cubicBezTo>
                    <a:cubicBezTo>
                      <a:pt x="2315" y="3631"/>
                      <a:pt x="2736" y="3473"/>
                      <a:pt x="3104" y="3105"/>
                    </a:cubicBezTo>
                    <a:cubicBezTo>
                      <a:pt x="3473" y="2736"/>
                      <a:pt x="3630" y="2316"/>
                      <a:pt x="3630" y="1790"/>
                    </a:cubicBezTo>
                    <a:cubicBezTo>
                      <a:pt x="3630" y="1316"/>
                      <a:pt x="3473" y="895"/>
                      <a:pt x="3104" y="527"/>
                    </a:cubicBezTo>
                    <a:cubicBezTo>
                      <a:pt x="2736" y="211"/>
                      <a:pt x="2315" y="1"/>
                      <a:pt x="1789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22"/>
              <p:cNvSpPr/>
              <p:nvPr/>
            </p:nvSpPr>
            <p:spPr>
              <a:xfrm>
                <a:off x="3889964" y="3131312"/>
                <a:ext cx="144104" cy="306330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16887" extrusionOk="0">
                    <a:moveTo>
                      <a:pt x="2262" y="1"/>
                    </a:moveTo>
                    <a:cubicBezTo>
                      <a:pt x="1578" y="1"/>
                      <a:pt x="1052" y="159"/>
                      <a:pt x="632" y="422"/>
                    </a:cubicBezTo>
                    <a:cubicBezTo>
                      <a:pt x="211" y="737"/>
                      <a:pt x="0" y="1158"/>
                      <a:pt x="0" y="1737"/>
                    </a:cubicBezTo>
                    <a:lnTo>
                      <a:pt x="0" y="7471"/>
                    </a:lnTo>
                    <a:cubicBezTo>
                      <a:pt x="0" y="7734"/>
                      <a:pt x="106" y="7892"/>
                      <a:pt x="369" y="7997"/>
                    </a:cubicBezTo>
                    <a:cubicBezTo>
                      <a:pt x="474" y="8049"/>
                      <a:pt x="579" y="8076"/>
                      <a:pt x="684" y="8076"/>
                    </a:cubicBezTo>
                    <a:cubicBezTo>
                      <a:pt x="789" y="8076"/>
                      <a:pt x="895" y="8049"/>
                      <a:pt x="1000" y="7997"/>
                    </a:cubicBezTo>
                    <a:cubicBezTo>
                      <a:pt x="1210" y="7892"/>
                      <a:pt x="1315" y="7681"/>
                      <a:pt x="1315" y="7471"/>
                    </a:cubicBezTo>
                    <a:lnTo>
                      <a:pt x="1315" y="2158"/>
                    </a:lnTo>
                    <a:lnTo>
                      <a:pt x="1789" y="2158"/>
                    </a:lnTo>
                    <a:lnTo>
                      <a:pt x="1789" y="15993"/>
                    </a:lnTo>
                    <a:cubicBezTo>
                      <a:pt x="1789" y="16571"/>
                      <a:pt x="2052" y="16887"/>
                      <a:pt x="2631" y="16887"/>
                    </a:cubicBezTo>
                    <a:cubicBezTo>
                      <a:pt x="3262" y="16887"/>
                      <a:pt x="3525" y="16571"/>
                      <a:pt x="3525" y="15993"/>
                    </a:cubicBezTo>
                    <a:lnTo>
                      <a:pt x="3525" y="7892"/>
                    </a:lnTo>
                    <a:lnTo>
                      <a:pt x="4419" y="7892"/>
                    </a:lnTo>
                    <a:lnTo>
                      <a:pt x="4419" y="15993"/>
                    </a:lnTo>
                    <a:cubicBezTo>
                      <a:pt x="4419" y="16571"/>
                      <a:pt x="4735" y="16887"/>
                      <a:pt x="5313" y="16887"/>
                    </a:cubicBezTo>
                    <a:cubicBezTo>
                      <a:pt x="5892" y="16887"/>
                      <a:pt x="6208" y="16571"/>
                      <a:pt x="6208" y="15993"/>
                    </a:cubicBezTo>
                    <a:lnTo>
                      <a:pt x="6208" y="2210"/>
                    </a:lnTo>
                    <a:lnTo>
                      <a:pt x="6629" y="2210"/>
                    </a:lnTo>
                    <a:lnTo>
                      <a:pt x="6629" y="7155"/>
                    </a:lnTo>
                    <a:cubicBezTo>
                      <a:pt x="6629" y="7471"/>
                      <a:pt x="6734" y="7681"/>
                      <a:pt x="6944" y="7839"/>
                    </a:cubicBezTo>
                    <a:cubicBezTo>
                      <a:pt x="7049" y="7918"/>
                      <a:pt x="7155" y="7957"/>
                      <a:pt x="7266" y="7957"/>
                    </a:cubicBezTo>
                    <a:cubicBezTo>
                      <a:pt x="7378" y="7957"/>
                      <a:pt x="7497" y="7918"/>
                      <a:pt x="7628" y="7839"/>
                    </a:cubicBezTo>
                    <a:cubicBezTo>
                      <a:pt x="7838" y="7681"/>
                      <a:pt x="7944" y="7471"/>
                      <a:pt x="7944" y="7155"/>
                    </a:cubicBezTo>
                    <a:lnTo>
                      <a:pt x="7944" y="1789"/>
                    </a:lnTo>
                    <a:cubicBezTo>
                      <a:pt x="7944" y="1211"/>
                      <a:pt x="7786" y="790"/>
                      <a:pt x="7365" y="474"/>
                    </a:cubicBezTo>
                    <a:cubicBezTo>
                      <a:pt x="6997" y="159"/>
                      <a:pt x="6471" y="1"/>
                      <a:pt x="5787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22"/>
              <p:cNvSpPr/>
              <p:nvPr/>
            </p:nvSpPr>
            <p:spPr>
              <a:xfrm>
                <a:off x="3928131" y="3051149"/>
                <a:ext cx="66810" cy="65866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3631" extrusionOk="0">
                    <a:moveTo>
                      <a:pt x="1842" y="1"/>
                    </a:moveTo>
                    <a:cubicBezTo>
                      <a:pt x="1316" y="1"/>
                      <a:pt x="895" y="159"/>
                      <a:pt x="527" y="527"/>
                    </a:cubicBezTo>
                    <a:cubicBezTo>
                      <a:pt x="211" y="895"/>
                      <a:pt x="1" y="1316"/>
                      <a:pt x="1" y="1842"/>
                    </a:cubicBezTo>
                    <a:cubicBezTo>
                      <a:pt x="1" y="2316"/>
                      <a:pt x="211" y="2736"/>
                      <a:pt x="527" y="3105"/>
                    </a:cubicBezTo>
                    <a:cubicBezTo>
                      <a:pt x="895" y="3473"/>
                      <a:pt x="1316" y="3631"/>
                      <a:pt x="1842" y="3631"/>
                    </a:cubicBezTo>
                    <a:cubicBezTo>
                      <a:pt x="2315" y="3631"/>
                      <a:pt x="2789" y="3473"/>
                      <a:pt x="3104" y="3105"/>
                    </a:cubicBezTo>
                    <a:cubicBezTo>
                      <a:pt x="3472" y="2736"/>
                      <a:pt x="3683" y="2316"/>
                      <a:pt x="3683" y="1790"/>
                    </a:cubicBezTo>
                    <a:cubicBezTo>
                      <a:pt x="3683" y="1316"/>
                      <a:pt x="3472" y="895"/>
                      <a:pt x="3104" y="527"/>
                    </a:cubicBezTo>
                    <a:cubicBezTo>
                      <a:pt x="2789" y="211"/>
                      <a:pt x="2315" y="1"/>
                      <a:pt x="1842" y="1"/>
                    </a:cubicBezTo>
                    <a:close/>
                  </a:path>
                </a:pathLst>
              </a:custGeom>
              <a:solidFill>
                <a:srgbClr val="BC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3" name="Google Shape;483;p22"/>
            <p:cNvSpPr/>
            <p:nvPr/>
          </p:nvSpPr>
          <p:spPr>
            <a:xfrm>
              <a:off x="3787423" y="2522337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1"/>
                    <a:pt x="1737" y="1947"/>
                  </a:cubicBezTo>
                  <a:lnTo>
                    <a:pt x="106" y="6418"/>
                  </a:lnTo>
                  <a:cubicBezTo>
                    <a:pt x="1" y="6471"/>
                    <a:pt x="53" y="6681"/>
                    <a:pt x="106" y="6892"/>
                  </a:cubicBezTo>
                  <a:cubicBezTo>
                    <a:pt x="211" y="7155"/>
                    <a:pt x="369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68" y="10469"/>
                    <a:pt x="1421" y="10521"/>
                    <a:pt x="1526" y="10521"/>
                  </a:cubicBezTo>
                  <a:lnTo>
                    <a:pt x="3157" y="10521"/>
                  </a:lnTo>
                  <a:lnTo>
                    <a:pt x="3157" y="16045"/>
                  </a:lnTo>
                  <a:cubicBezTo>
                    <a:pt x="3157" y="16308"/>
                    <a:pt x="3209" y="16466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6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5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6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0" y="16466"/>
                    <a:pt x="7576" y="16255"/>
                    <a:pt x="7576" y="15992"/>
                  </a:cubicBezTo>
                  <a:lnTo>
                    <a:pt x="7576" y="10521"/>
                  </a:lnTo>
                  <a:lnTo>
                    <a:pt x="9206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67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5"/>
                    <a:pt x="10522" y="6892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1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2"/>
            <p:cNvSpPr/>
            <p:nvPr/>
          </p:nvSpPr>
          <p:spPr>
            <a:xfrm>
              <a:off x="3850406" y="2442175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211" y="947"/>
                    <a:pt x="1" y="1368"/>
                    <a:pt x="1" y="1842"/>
                  </a:cubicBezTo>
                  <a:cubicBezTo>
                    <a:pt x="1" y="2368"/>
                    <a:pt x="158" y="2789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9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" name="Google Shape;485;p22"/>
          <p:cNvGrpSpPr/>
          <p:nvPr/>
        </p:nvGrpSpPr>
        <p:grpSpPr>
          <a:xfrm>
            <a:off x="4878885" y="2708400"/>
            <a:ext cx="2782961" cy="652945"/>
            <a:chOff x="5187705" y="2442176"/>
            <a:chExt cx="3195867" cy="846442"/>
          </a:xfrm>
        </p:grpSpPr>
        <p:sp>
          <p:nvSpPr>
            <p:cNvPr id="486" name="Google Shape;486;p22"/>
            <p:cNvSpPr/>
            <p:nvPr/>
          </p:nvSpPr>
          <p:spPr>
            <a:xfrm>
              <a:off x="5187705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59" y="7891"/>
                    <a:pt x="369" y="7997"/>
                  </a:cubicBezTo>
                  <a:cubicBezTo>
                    <a:pt x="474" y="8049"/>
                    <a:pt x="580" y="8076"/>
                    <a:pt x="691" y="8076"/>
                  </a:cubicBezTo>
                  <a:cubicBezTo>
                    <a:pt x="803" y="8076"/>
                    <a:pt x="921" y="8049"/>
                    <a:pt x="1053" y="7997"/>
                  </a:cubicBezTo>
                  <a:cubicBezTo>
                    <a:pt x="1263" y="7891"/>
                    <a:pt x="1369" y="7681"/>
                    <a:pt x="1369" y="7471"/>
                  </a:cubicBezTo>
                  <a:lnTo>
                    <a:pt x="1369" y="2157"/>
                  </a:lnTo>
                  <a:lnTo>
                    <a:pt x="1789" y="2157"/>
                  </a:lnTo>
                  <a:lnTo>
                    <a:pt x="1789" y="15993"/>
                  </a:lnTo>
                  <a:cubicBezTo>
                    <a:pt x="1789" y="16571"/>
                    <a:pt x="2105" y="16887"/>
                    <a:pt x="2684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72" y="7891"/>
                  </a:lnTo>
                  <a:lnTo>
                    <a:pt x="4472" y="15993"/>
                  </a:lnTo>
                  <a:cubicBezTo>
                    <a:pt x="4472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68" y="7957"/>
                    <a:pt x="7287" y="7957"/>
                  </a:cubicBezTo>
                  <a:cubicBezTo>
                    <a:pt x="7405" y="7957"/>
                    <a:pt x="7523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6" y="474"/>
                  </a:cubicBezTo>
                  <a:cubicBezTo>
                    <a:pt x="6997" y="158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5226833" y="2902126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5"/>
                    <a:pt x="3630" y="1789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5524570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6" y="2157"/>
                  </a:lnTo>
                  <a:lnTo>
                    <a:pt x="1736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4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97" y="158"/>
                    <a:pt x="6471" y="1"/>
                    <a:pt x="5734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5562737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83" y="2315"/>
                    <a:pt x="3683" y="1789"/>
                  </a:cubicBezTo>
                  <a:cubicBezTo>
                    <a:pt x="3683" y="1316"/>
                    <a:pt x="3473" y="895"/>
                    <a:pt x="3104" y="527"/>
                  </a:cubicBezTo>
                  <a:cubicBezTo>
                    <a:pt x="2789" y="159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5499754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1"/>
                  </a:cubicBezTo>
                  <a:cubicBezTo>
                    <a:pt x="211" y="7154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5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2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0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2"/>
            <p:cNvSpPr/>
            <p:nvPr/>
          </p:nvSpPr>
          <p:spPr>
            <a:xfrm>
              <a:off x="5562737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8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2"/>
            <p:cNvSpPr/>
            <p:nvPr/>
          </p:nvSpPr>
          <p:spPr>
            <a:xfrm>
              <a:off x="5861418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580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17" y="7997"/>
                  </a:cubicBezTo>
                  <a:cubicBezTo>
                    <a:pt x="422" y="8049"/>
                    <a:pt x="540" y="8076"/>
                    <a:pt x="659" y="8076"/>
                  </a:cubicBezTo>
                  <a:cubicBezTo>
                    <a:pt x="777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7" y="2157"/>
                  </a:lnTo>
                  <a:lnTo>
                    <a:pt x="1737" y="15993"/>
                  </a:lnTo>
                  <a:cubicBezTo>
                    <a:pt x="1737" y="16571"/>
                    <a:pt x="2053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683" y="16887"/>
                    <a:pt x="5261" y="16887"/>
                  </a:cubicBezTo>
                  <a:cubicBezTo>
                    <a:pt x="5893" y="16887"/>
                    <a:pt x="6156" y="16571"/>
                    <a:pt x="6156" y="15993"/>
                  </a:cubicBezTo>
                  <a:lnTo>
                    <a:pt x="6156" y="2157"/>
                  </a:lnTo>
                  <a:lnTo>
                    <a:pt x="6577" y="2157"/>
                  </a:lnTo>
                  <a:lnTo>
                    <a:pt x="6577" y="7155"/>
                  </a:lnTo>
                  <a:cubicBezTo>
                    <a:pt x="6577" y="7471"/>
                    <a:pt x="6682" y="7681"/>
                    <a:pt x="6892" y="7839"/>
                  </a:cubicBezTo>
                  <a:cubicBezTo>
                    <a:pt x="7024" y="7918"/>
                    <a:pt x="7142" y="7957"/>
                    <a:pt x="7254" y="7957"/>
                  </a:cubicBezTo>
                  <a:cubicBezTo>
                    <a:pt x="7366" y="7957"/>
                    <a:pt x="7471" y="7918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45" y="158"/>
                    <a:pt x="6419" y="1"/>
                    <a:pt x="5735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5899603" y="2902126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789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789"/>
                  </a:cubicBezTo>
                  <a:cubicBezTo>
                    <a:pt x="0" y="2315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5"/>
                    <a:pt x="3630" y="1789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5836620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0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1"/>
                  </a:cubicBezTo>
                  <a:cubicBezTo>
                    <a:pt x="211" y="7154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09" y="2052"/>
                    <a:pt x="3314" y="2052"/>
                  </a:cubicBezTo>
                  <a:cubicBezTo>
                    <a:pt x="3420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8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5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5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6" y="6786"/>
                  </a:lnTo>
                  <a:cubicBezTo>
                    <a:pt x="9311" y="7102"/>
                    <a:pt x="9627" y="7260"/>
                    <a:pt x="10153" y="7260"/>
                  </a:cubicBezTo>
                  <a:cubicBezTo>
                    <a:pt x="10311" y="7260"/>
                    <a:pt x="10416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5898642" y="2442176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2" y="0"/>
                  </a:moveTo>
                  <a:cubicBezTo>
                    <a:pt x="1368" y="0"/>
                    <a:pt x="947" y="211"/>
                    <a:pt x="579" y="579"/>
                  </a:cubicBezTo>
                  <a:cubicBezTo>
                    <a:pt x="211" y="895"/>
                    <a:pt x="1" y="1368"/>
                    <a:pt x="1" y="1842"/>
                  </a:cubicBezTo>
                  <a:cubicBezTo>
                    <a:pt x="1" y="2368"/>
                    <a:pt x="211" y="2788"/>
                    <a:pt x="579" y="3157"/>
                  </a:cubicBezTo>
                  <a:cubicBezTo>
                    <a:pt x="895" y="3472"/>
                    <a:pt x="1368" y="3683"/>
                    <a:pt x="1842" y="3683"/>
                  </a:cubicBezTo>
                  <a:cubicBezTo>
                    <a:pt x="2368" y="3683"/>
                    <a:pt x="2789" y="3525"/>
                    <a:pt x="3157" y="3157"/>
                  </a:cubicBezTo>
                  <a:cubicBezTo>
                    <a:pt x="3472" y="2788"/>
                    <a:pt x="3683" y="2368"/>
                    <a:pt x="3683" y="1842"/>
                  </a:cubicBezTo>
                  <a:cubicBezTo>
                    <a:pt x="3683" y="1368"/>
                    <a:pt x="3472" y="947"/>
                    <a:pt x="3157" y="579"/>
                  </a:cubicBezTo>
                  <a:cubicBezTo>
                    <a:pt x="2789" y="211"/>
                    <a:pt x="2368" y="0"/>
                    <a:pt x="1842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2"/>
            <p:cNvSpPr/>
            <p:nvPr/>
          </p:nvSpPr>
          <p:spPr>
            <a:xfrm>
              <a:off x="6197322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69" y="7997"/>
                  </a:cubicBezTo>
                  <a:cubicBezTo>
                    <a:pt x="474" y="8049"/>
                    <a:pt x="580" y="8076"/>
                    <a:pt x="685" y="8076"/>
                  </a:cubicBezTo>
                  <a:cubicBezTo>
                    <a:pt x="790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7" y="2157"/>
                  </a:lnTo>
                  <a:lnTo>
                    <a:pt x="1737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55" y="7957"/>
                    <a:pt x="7267" y="7957"/>
                  </a:cubicBezTo>
                  <a:cubicBezTo>
                    <a:pt x="7379" y="7957"/>
                    <a:pt x="7497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97" y="158"/>
                    <a:pt x="6471" y="1"/>
                    <a:pt x="5735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2"/>
            <p:cNvSpPr/>
            <p:nvPr/>
          </p:nvSpPr>
          <p:spPr>
            <a:xfrm>
              <a:off x="6235507" y="2902126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841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789"/>
                  </a:cubicBezTo>
                  <a:cubicBezTo>
                    <a:pt x="0" y="2315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841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5"/>
                    <a:pt x="3630" y="1789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88" y="159"/>
                    <a:pt x="2315" y="1"/>
                    <a:pt x="1841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2"/>
            <p:cNvSpPr/>
            <p:nvPr/>
          </p:nvSpPr>
          <p:spPr>
            <a:xfrm>
              <a:off x="6172524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0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53" y="6681"/>
                    <a:pt x="105" y="6891"/>
                  </a:cubicBezTo>
                  <a:cubicBezTo>
                    <a:pt x="211" y="7154"/>
                    <a:pt x="316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14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15" y="10469"/>
                    <a:pt x="1420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5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5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15"/>
                  </a:lnTo>
                  <a:cubicBezTo>
                    <a:pt x="7102" y="2315"/>
                    <a:pt x="7049" y="2262"/>
                    <a:pt x="7049" y="2262"/>
                  </a:cubicBezTo>
                  <a:cubicBezTo>
                    <a:pt x="7049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9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0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2"/>
            <p:cNvSpPr/>
            <p:nvPr/>
          </p:nvSpPr>
          <p:spPr>
            <a:xfrm>
              <a:off x="6235507" y="2442176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895"/>
                    <a:pt x="0" y="1368"/>
                    <a:pt x="0" y="1842"/>
                  </a:cubicBezTo>
                  <a:cubicBezTo>
                    <a:pt x="0" y="2368"/>
                    <a:pt x="158" y="2788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2"/>
            <p:cNvSpPr/>
            <p:nvPr/>
          </p:nvSpPr>
          <p:spPr>
            <a:xfrm>
              <a:off x="6534188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579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16" y="7997"/>
                  </a:cubicBezTo>
                  <a:cubicBezTo>
                    <a:pt x="421" y="8049"/>
                    <a:pt x="540" y="8076"/>
                    <a:pt x="658" y="8076"/>
                  </a:cubicBezTo>
                  <a:cubicBezTo>
                    <a:pt x="776" y="8076"/>
                    <a:pt x="895" y="8049"/>
                    <a:pt x="1000" y="7997"/>
                  </a:cubicBezTo>
                  <a:cubicBezTo>
                    <a:pt x="1210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6" y="2157"/>
                  </a:lnTo>
                  <a:lnTo>
                    <a:pt x="1736" y="15993"/>
                  </a:lnTo>
                  <a:cubicBezTo>
                    <a:pt x="1736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682" y="16887"/>
                    <a:pt x="5261" y="16887"/>
                  </a:cubicBezTo>
                  <a:cubicBezTo>
                    <a:pt x="5892" y="16887"/>
                    <a:pt x="6155" y="16571"/>
                    <a:pt x="6155" y="15993"/>
                  </a:cubicBezTo>
                  <a:lnTo>
                    <a:pt x="6155" y="2157"/>
                  </a:lnTo>
                  <a:lnTo>
                    <a:pt x="6576" y="2157"/>
                  </a:lnTo>
                  <a:lnTo>
                    <a:pt x="6576" y="7155"/>
                  </a:lnTo>
                  <a:cubicBezTo>
                    <a:pt x="6576" y="7471"/>
                    <a:pt x="6681" y="7681"/>
                    <a:pt x="6892" y="7839"/>
                  </a:cubicBezTo>
                  <a:cubicBezTo>
                    <a:pt x="7023" y="7918"/>
                    <a:pt x="7142" y="7957"/>
                    <a:pt x="7253" y="7957"/>
                  </a:cubicBezTo>
                  <a:cubicBezTo>
                    <a:pt x="7365" y="7957"/>
                    <a:pt x="7470" y="7918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44" y="158"/>
                    <a:pt x="6418" y="1"/>
                    <a:pt x="5734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2"/>
            <p:cNvSpPr/>
            <p:nvPr/>
          </p:nvSpPr>
          <p:spPr>
            <a:xfrm>
              <a:off x="6572355" y="2902126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5"/>
                    <a:pt x="3630" y="1789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2"/>
            <p:cNvSpPr/>
            <p:nvPr/>
          </p:nvSpPr>
          <p:spPr>
            <a:xfrm>
              <a:off x="6509372" y="2522339"/>
              <a:ext cx="191830" cy="307273"/>
            </a:xfrm>
            <a:custGeom>
              <a:avLst/>
              <a:gdLst/>
              <a:ahLst/>
              <a:cxnLst/>
              <a:rect l="l" t="t" r="r" b="b"/>
              <a:pathLst>
                <a:path w="10575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1"/>
                  </a:cubicBezTo>
                  <a:cubicBezTo>
                    <a:pt x="159" y="7154"/>
                    <a:pt x="316" y="7260"/>
                    <a:pt x="474" y="7260"/>
                  </a:cubicBezTo>
                  <a:cubicBezTo>
                    <a:pt x="1053" y="7260"/>
                    <a:pt x="1316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00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09" y="16939"/>
                    <a:pt x="4420" y="16834"/>
                    <a:pt x="4577" y="16676"/>
                  </a:cubicBezTo>
                  <a:cubicBezTo>
                    <a:pt x="4788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35" y="10258"/>
                    <a:pt x="5735" y="10311"/>
                  </a:cubicBezTo>
                  <a:lnTo>
                    <a:pt x="5735" y="15992"/>
                  </a:lnTo>
                  <a:cubicBezTo>
                    <a:pt x="5735" y="16255"/>
                    <a:pt x="5840" y="16465"/>
                    <a:pt x="5998" y="16623"/>
                  </a:cubicBezTo>
                  <a:cubicBezTo>
                    <a:pt x="6208" y="16834"/>
                    <a:pt x="6419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470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12" y="7102"/>
                    <a:pt x="9627" y="7260"/>
                    <a:pt x="10153" y="7260"/>
                  </a:cubicBezTo>
                  <a:cubicBezTo>
                    <a:pt x="10311" y="7260"/>
                    <a:pt x="10416" y="7154"/>
                    <a:pt x="10469" y="6891"/>
                  </a:cubicBezTo>
                  <a:cubicBezTo>
                    <a:pt x="10574" y="6628"/>
                    <a:pt x="10574" y="6471"/>
                    <a:pt x="10574" y="6365"/>
                  </a:cubicBezTo>
                  <a:lnTo>
                    <a:pt x="8786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1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2"/>
            <p:cNvSpPr/>
            <p:nvPr/>
          </p:nvSpPr>
          <p:spPr>
            <a:xfrm>
              <a:off x="6572355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8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2"/>
            <p:cNvSpPr/>
            <p:nvPr/>
          </p:nvSpPr>
          <p:spPr>
            <a:xfrm>
              <a:off x="6870092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9" y="1"/>
                    <a:pt x="1052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5" y="7681"/>
                    <a:pt x="1315" y="7471"/>
                  </a:cubicBezTo>
                  <a:lnTo>
                    <a:pt x="1315" y="2157"/>
                  </a:lnTo>
                  <a:lnTo>
                    <a:pt x="1736" y="2157"/>
                  </a:lnTo>
                  <a:lnTo>
                    <a:pt x="1736" y="15993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3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97" y="158"/>
                    <a:pt x="6471" y="1"/>
                    <a:pt x="5734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2"/>
            <p:cNvSpPr/>
            <p:nvPr/>
          </p:nvSpPr>
          <p:spPr>
            <a:xfrm>
              <a:off x="6908259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211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83" y="2315"/>
                    <a:pt x="3683" y="1789"/>
                  </a:cubicBezTo>
                  <a:cubicBezTo>
                    <a:pt x="3683" y="1316"/>
                    <a:pt x="3472" y="895"/>
                    <a:pt x="3104" y="527"/>
                  </a:cubicBezTo>
                  <a:cubicBezTo>
                    <a:pt x="2789" y="159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3FB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2"/>
            <p:cNvSpPr/>
            <p:nvPr/>
          </p:nvSpPr>
          <p:spPr>
            <a:xfrm>
              <a:off x="6845276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53" y="6681"/>
                    <a:pt x="106" y="6891"/>
                  </a:cubicBezTo>
                  <a:cubicBezTo>
                    <a:pt x="211" y="7154"/>
                    <a:pt x="316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10" y="2104"/>
                    <a:pt x="3262" y="2052"/>
                    <a:pt x="3315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5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6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1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102" y="2315"/>
                    <a:pt x="7050" y="2262"/>
                    <a:pt x="7050" y="2262"/>
                  </a:cubicBezTo>
                  <a:cubicBezTo>
                    <a:pt x="7050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1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0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2"/>
            <p:cNvSpPr/>
            <p:nvPr/>
          </p:nvSpPr>
          <p:spPr>
            <a:xfrm>
              <a:off x="6908259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89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2"/>
            <p:cNvSpPr/>
            <p:nvPr/>
          </p:nvSpPr>
          <p:spPr>
            <a:xfrm>
              <a:off x="7206939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580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17" y="7997"/>
                  </a:cubicBezTo>
                  <a:cubicBezTo>
                    <a:pt x="422" y="8049"/>
                    <a:pt x="540" y="8076"/>
                    <a:pt x="658" y="8076"/>
                  </a:cubicBezTo>
                  <a:cubicBezTo>
                    <a:pt x="777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7" y="2157"/>
                  </a:lnTo>
                  <a:lnTo>
                    <a:pt x="1737" y="15993"/>
                  </a:lnTo>
                  <a:cubicBezTo>
                    <a:pt x="1737" y="16571"/>
                    <a:pt x="2052" y="16887"/>
                    <a:pt x="2631" y="16887"/>
                  </a:cubicBezTo>
                  <a:cubicBezTo>
                    <a:pt x="3210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683" y="16887"/>
                    <a:pt x="5261" y="16887"/>
                  </a:cubicBezTo>
                  <a:cubicBezTo>
                    <a:pt x="5893" y="16887"/>
                    <a:pt x="6156" y="16571"/>
                    <a:pt x="6156" y="15993"/>
                  </a:cubicBezTo>
                  <a:lnTo>
                    <a:pt x="6156" y="2157"/>
                  </a:lnTo>
                  <a:lnTo>
                    <a:pt x="6577" y="2157"/>
                  </a:lnTo>
                  <a:lnTo>
                    <a:pt x="6577" y="7155"/>
                  </a:lnTo>
                  <a:cubicBezTo>
                    <a:pt x="6577" y="7471"/>
                    <a:pt x="6682" y="7681"/>
                    <a:pt x="6892" y="7839"/>
                  </a:cubicBezTo>
                  <a:cubicBezTo>
                    <a:pt x="7036" y="7896"/>
                    <a:pt x="7165" y="7938"/>
                    <a:pt x="7286" y="7938"/>
                  </a:cubicBezTo>
                  <a:cubicBezTo>
                    <a:pt x="7386" y="7938"/>
                    <a:pt x="7481" y="7910"/>
                    <a:pt x="7576" y="7839"/>
                  </a:cubicBezTo>
                  <a:cubicBezTo>
                    <a:pt x="7786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4" y="790"/>
                    <a:pt x="7366" y="474"/>
                  </a:cubicBezTo>
                  <a:cubicBezTo>
                    <a:pt x="6945" y="158"/>
                    <a:pt x="6419" y="1"/>
                    <a:pt x="5735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2"/>
            <p:cNvSpPr/>
            <p:nvPr/>
          </p:nvSpPr>
          <p:spPr>
            <a:xfrm>
              <a:off x="7245125" y="2902126"/>
              <a:ext cx="65848" cy="65866"/>
            </a:xfrm>
            <a:custGeom>
              <a:avLst/>
              <a:gdLst/>
              <a:ahLst/>
              <a:cxnLst/>
              <a:rect l="l" t="t" r="r" b="b"/>
              <a:pathLst>
                <a:path w="3630" h="3631" extrusionOk="0">
                  <a:moveTo>
                    <a:pt x="1789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158" y="895"/>
                    <a:pt x="0" y="1316"/>
                    <a:pt x="0" y="1789"/>
                  </a:cubicBezTo>
                  <a:cubicBezTo>
                    <a:pt x="0" y="2315"/>
                    <a:pt x="158" y="2736"/>
                    <a:pt x="526" y="3105"/>
                  </a:cubicBezTo>
                  <a:cubicBezTo>
                    <a:pt x="894" y="3473"/>
                    <a:pt x="1315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2" y="2736"/>
                    <a:pt x="3630" y="2315"/>
                    <a:pt x="3630" y="1789"/>
                  </a:cubicBezTo>
                  <a:cubicBezTo>
                    <a:pt x="3630" y="1316"/>
                    <a:pt x="3472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2"/>
            <p:cNvSpPr/>
            <p:nvPr/>
          </p:nvSpPr>
          <p:spPr>
            <a:xfrm>
              <a:off x="7182142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789" y="1420"/>
                    <a:pt x="1736" y="1947"/>
                  </a:cubicBezTo>
                  <a:lnTo>
                    <a:pt x="53" y="6418"/>
                  </a:lnTo>
                  <a:cubicBezTo>
                    <a:pt x="0" y="6471"/>
                    <a:pt x="0" y="6681"/>
                    <a:pt x="105" y="6891"/>
                  </a:cubicBezTo>
                  <a:cubicBezTo>
                    <a:pt x="211" y="7154"/>
                    <a:pt x="316" y="7260"/>
                    <a:pt x="474" y="7260"/>
                  </a:cubicBezTo>
                  <a:cubicBezTo>
                    <a:pt x="1052" y="7260"/>
                    <a:pt x="1368" y="7102"/>
                    <a:pt x="1421" y="6839"/>
                  </a:cubicBezTo>
                  <a:lnTo>
                    <a:pt x="3156" y="2210"/>
                  </a:lnTo>
                  <a:cubicBezTo>
                    <a:pt x="3156" y="2104"/>
                    <a:pt x="3209" y="2052"/>
                    <a:pt x="3314" y="2052"/>
                  </a:cubicBezTo>
                  <a:cubicBezTo>
                    <a:pt x="3419" y="2052"/>
                    <a:pt x="3472" y="2157"/>
                    <a:pt x="3472" y="2262"/>
                  </a:cubicBezTo>
                  <a:lnTo>
                    <a:pt x="3472" y="2315"/>
                  </a:lnTo>
                  <a:lnTo>
                    <a:pt x="947" y="9469"/>
                  </a:lnTo>
                  <a:lnTo>
                    <a:pt x="947" y="9995"/>
                  </a:lnTo>
                  <a:cubicBezTo>
                    <a:pt x="947" y="10048"/>
                    <a:pt x="1052" y="10153"/>
                    <a:pt x="1157" y="10311"/>
                  </a:cubicBezTo>
                  <a:cubicBezTo>
                    <a:pt x="1315" y="10469"/>
                    <a:pt x="1421" y="10521"/>
                    <a:pt x="1473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09" y="16465"/>
                    <a:pt x="3367" y="16676"/>
                  </a:cubicBezTo>
                  <a:cubicBezTo>
                    <a:pt x="3577" y="16834"/>
                    <a:pt x="3788" y="16939"/>
                    <a:pt x="3998" y="16939"/>
                  </a:cubicBezTo>
                  <a:cubicBezTo>
                    <a:pt x="4261" y="16939"/>
                    <a:pt x="4419" y="16834"/>
                    <a:pt x="4629" y="16676"/>
                  </a:cubicBezTo>
                  <a:cubicBezTo>
                    <a:pt x="4787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5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39" y="16465"/>
                    <a:pt x="5997" y="16623"/>
                  </a:cubicBezTo>
                  <a:cubicBezTo>
                    <a:pt x="6208" y="16834"/>
                    <a:pt x="6418" y="16939"/>
                    <a:pt x="6628" y="16939"/>
                  </a:cubicBezTo>
                  <a:cubicBezTo>
                    <a:pt x="6891" y="16939"/>
                    <a:pt x="7102" y="16834"/>
                    <a:pt x="7260" y="16623"/>
                  </a:cubicBezTo>
                  <a:cubicBezTo>
                    <a:pt x="7417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6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15"/>
                  </a:lnTo>
                  <a:cubicBezTo>
                    <a:pt x="7049" y="2315"/>
                    <a:pt x="7049" y="2262"/>
                    <a:pt x="7049" y="2262"/>
                  </a:cubicBezTo>
                  <a:cubicBezTo>
                    <a:pt x="7049" y="2104"/>
                    <a:pt x="7102" y="2052"/>
                    <a:pt x="7260" y="2052"/>
                  </a:cubicBezTo>
                  <a:cubicBezTo>
                    <a:pt x="7365" y="2052"/>
                    <a:pt x="7417" y="2104"/>
                    <a:pt x="7417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16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785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2"/>
            <p:cNvSpPr/>
            <p:nvPr/>
          </p:nvSpPr>
          <p:spPr>
            <a:xfrm>
              <a:off x="7245125" y="2442176"/>
              <a:ext cx="65848" cy="66810"/>
            </a:xfrm>
            <a:custGeom>
              <a:avLst/>
              <a:gdLst/>
              <a:ahLst/>
              <a:cxnLst/>
              <a:rect l="l" t="t" r="r" b="b"/>
              <a:pathLst>
                <a:path w="3630" h="3683" extrusionOk="0">
                  <a:moveTo>
                    <a:pt x="1789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895"/>
                    <a:pt x="0" y="1368"/>
                    <a:pt x="0" y="1842"/>
                  </a:cubicBezTo>
                  <a:cubicBezTo>
                    <a:pt x="0" y="2368"/>
                    <a:pt x="158" y="2788"/>
                    <a:pt x="526" y="3157"/>
                  </a:cubicBezTo>
                  <a:cubicBezTo>
                    <a:pt x="894" y="3472"/>
                    <a:pt x="1315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2"/>
            <p:cNvSpPr/>
            <p:nvPr/>
          </p:nvSpPr>
          <p:spPr>
            <a:xfrm>
              <a:off x="7542844" y="2982288"/>
              <a:ext cx="144122" cy="306330"/>
            </a:xfrm>
            <a:custGeom>
              <a:avLst/>
              <a:gdLst/>
              <a:ahLst/>
              <a:cxnLst/>
              <a:rect l="l" t="t" r="r" b="b"/>
              <a:pathLst>
                <a:path w="7945" h="16887" extrusionOk="0">
                  <a:moveTo>
                    <a:pt x="2263" y="1"/>
                  </a:moveTo>
                  <a:cubicBezTo>
                    <a:pt x="1579" y="1"/>
                    <a:pt x="1053" y="106"/>
                    <a:pt x="632" y="422"/>
                  </a:cubicBezTo>
                  <a:cubicBezTo>
                    <a:pt x="211" y="685"/>
                    <a:pt x="1" y="1158"/>
                    <a:pt x="1" y="1737"/>
                  </a:cubicBezTo>
                  <a:lnTo>
                    <a:pt x="1" y="7471"/>
                  </a:lnTo>
                  <a:cubicBezTo>
                    <a:pt x="1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5" y="8076"/>
                  </a:cubicBezTo>
                  <a:cubicBezTo>
                    <a:pt x="790" y="8076"/>
                    <a:pt x="895" y="8049"/>
                    <a:pt x="1000" y="7997"/>
                  </a:cubicBezTo>
                  <a:cubicBezTo>
                    <a:pt x="1211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89" y="2157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20" y="7891"/>
                  </a:lnTo>
                  <a:lnTo>
                    <a:pt x="4420" y="15993"/>
                  </a:lnTo>
                  <a:cubicBezTo>
                    <a:pt x="4420" y="16571"/>
                    <a:pt x="4735" y="16887"/>
                    <a:pt x="5314" y="16887"/>
                  </a:cubicBezTo>
                  <a:cubicBezTo>
                    <a:pt x="5893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5" y="7839"/>
                  </a:cubicBezTo>
                  <a:cubicBezTo>
                    <a:pt x="7050" y="7918"/>
                    <a:pt x="7155" y="7957"/>
                    <a:pt x="7267" y="7957"/>
                  </a:cubicBezTo>
                  <a:cubicBezTo>
                    <a:pt x="7379" y="7957"/>
                    <a:pt x="7497" y="7918"/>
                    <a:pt x="7629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6" y="474"/>
                  </a:cubicBezTo>
                  <a:cubicBezTo>
                    <a:pt x="6997" y="158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7581029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1" y="1"/>
                  </a:moveTo>
                  <a:cubicBezTo>
                    <a:pt x="1315" y="1"/>
                    <a:pt x="894" y="159"/>
                    <a:pt x="526" y="527"/>
                  </a:cubicBezTo>
                  <a:cubicBezTo>
                    <a:pt x="210" y="895"/>
                    <a:pt x="0" y="1316"/>
                    <a:pt x="0" y="1789"/>
                  </a:cubicBezTo>
                  <a:cubicBezTo>
                    <a:pt x="0" y="2315"/>
                    <a:pt x="210" y="2736"/>
                    <a:pt x="526" y="3105"/>
                  </a:cubicBezTo>
                  <a:cubicBezTo>
                    <a:pt x="894" y="3473"/>
                    <a:pt x="1315" y="3631"/>
                    <a:pt x="1841" y="3631"/>
                  </a:cubicBezTo>
                  <a:cubicBezTo>
                    <a:pt x="2315" y="3631"/>
                    <a:pt x="2788" y="3473"/>
                    <a:pt x="3104" y="3105"/>
                  </a:cubicBezTo>
                  <a:cubicBezTo>
                    <a:pt x="3472" y="2736"/>
                    <a:pt x="3682" y="2315"/>
                    <a:pt x="3682" y="1789"/>
                  </a:cubicBezTo>
                  <a:cubicBezTo>
                    <a:pt x="3682" y="1316"/>
                    <a:pt x="3472" y="895"/>
                    <a:pt x="3104" y="527"/>
                  </a:cubicBezTo>
                  <a:cubicBezTo>
                    <a:pt x="2788" y="159"/>
                    <a:pt x="2315" y="1"/>
                    <a:pt x="1841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2"/>
            <p:cNvSpPr/>
            <p:nvPr/>
          </p:nvSpPr>
          <p:spPr>
            <a:xfrm>
              <a:off x="7518046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7" y="0"/>
                    <a:pt x="3051" y="211"/>
                    <a:pt x="2578" y="579"/>
                  </a:cubicBezTo>
                  <a:cubicBezTo>
                    <a:pt x="2104" y="1000"/>
                    <a:pt x="1841" y="1420"/>
                    <a:pt x="1736" y="1947"/>
                  </a:cubicBezTo>
                  <a:lnTo>
                    <a:pt x="105" y="6418"/>
                  </a:lnTo>
                  <a:cubicBezTo>
                    <a:pt x="0" y="6471"/>
                    <a:pt x="53" y="6681"/>
                    <a:pt x="105" y="6891"/>
                  </a:cubicBezTo>
                  <a:cubicBezTo>
                    <a:pt x="211" y="7154"/>
                    <a:pt x="368" y="7260"/>
                    <a:pt x="526" y="7260"/>
                  </a:cubicBezTo>
                  <a:cubicBezTo>
                    <a:pt x="1052" y="7260"/>
                    <a:pt x="1368" y="7102"/>
                    <a:pt x="1473" y="6839"/>
                  </a:cubicBezTo>
                  <a:lnTo>
                    <a:pt x="3156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2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2" y="10153"/>
                    <a:pt x="1210" y="10311"/>
                  </a:cubicBezTo>
                  <a:cubicBezTo>
                    <a:pt x="1368" y="10469"/>
                    <a:pt x="1420" y="10521"/>
                    <a:pt x="1526" y="10521"/>
                  </a:cubicBezTo>
                  <a:lnTo>
                    <a:pt x="3156" y="10521"/>
                  </a:lnTo>
                  <a:lnTo>
                    <a:pt x="3156" y="16045"/>
                  </a:lnTo>
                  <a:cubicBezTo>
                    <a:pt x="3156" y="16308"/>
                    <a:pt x="3209" y="16465"/>
                    <a:pt x="3419" y="16676"/>
                  </a:cubicBezTo>
                  <a:cubicBezTo>
                    <a:pt x="3577" y="16834"/>
                    <a:pt x="3788" y="16939"/>
                    <a:pt x="4051" y="16939"/>
                  </a:cubicBezTo>
                  <a:cubicBezTo>
                    <a:pt x="4261" y="16939"/>
                    <a:pt x="4472" y="16834"/>
                    <a:pt x="4629" y="16676"/>
                  </a:cubicBezTo>
                  <a:cubicBezTo>
                    <a:pt x="4787" y="16465"/>
                    <a:pt x="4892" y="16308"/>
                    <a:pt x="4892" y="16045"/>
                  </a:cubicBezTo>
                  <a:lnTo>
                    <a:pt x="4892" y="10311"/>
                  </a:lnTo>
                  <a:cubicBezTo>
                    <a:pt x="4892" y="10311"/>
                    <a:pt x="4945" y="10258"/>
                    <a:pt x="5103" y="10258"/>
                  </a:cubicBezTo>
                  <a:lnTo>
                    <a:pt x="5576" y="10258"/>
                  </a:lnTo>
                  <a:cubicBezTo>
                    <a:pt x="5734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7" y="16834"/>
                    <a:pt x="6418" y="16939"/>
                    <a:pt x="6681" y="16939"/>
                  </a:cubicBezTo>
                  <a:cubicBezTo>
                    <a:pt x="6891" y="16939"/>
                    <a:pt x="7102" y="16834"/>
                    <a:pt x="7312" y="16623"/>
                  </a:cubicBezTo>
                  <a:cubicBezTo>
                    <a:pt x="7470" y="16465"/>
                    <a:pt x="7575" y="16255"/>
                    <a:pt x="7575" y="15992"/>
                  </a:cubicBezTo>
                  <a:lnTo>
                    <a:pt x="7575" y="10521"/>
                  </a:lnTo>
                  <a:lnTo>
                    <a:pt x="9206" y="10521"/>
                  </a:lnTo>
                  <a:cubicBezTo>
                    <a:pt x="9311" y="10521"/>
                    <a:pt x="9416" y="10469"/>
                    <a:pt x="9522" y="10311"/>
                  </a:cubicBezTo>
                  <a:cubicBezTo>
                    <a:pt x="9627" y="10153"/>
                    <a:pt x="9679" y="10048"/>
                    <a:pt x="9679" y="9995"/>
                  </a:cubicBezTo>
                  <a:lnTo>
                    <a:pt x="9679" y="9469"/>
                  </a:lnTo>
                  <a:lnTo>
                    <a:pt x="7102" y="2315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4" y="2052"/>
                    <a:pt x="7312" y="2052"/>
                  </a:cubicBezTo>
                  <a:cubicBezTo>
                    <a:pt x="7365" y="2052"/>
                    <a:pt x="7417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79" y="7260"/>
                    <a:pt x="10153" y="7260"/>
                  </a:cubicBezTo>
                  <a:cubicBezTo>
                    <a:pt x="10311" y="7260"/>
                    <a:pt x="10468" y="7154"/>
                    <a:pt x="10521" y="6891"/>
                  </a:cubicBezTo>
                  <a:cubicBezTo>
                    <a:pt x="10574" y="6628"/>
                    <a:pt x="10626" y="6471"/>
                    <a:pt x="10626" y="6365"/>
                  </a:cubicBezTo>
                  <a:lnTo>
                    <a:pt x="8838" y="1947"/>
                  </a:lnTo>
                  <a:cubicBezTo>
                    <a:pt x="8785" y="1420"/>
                    <a:pt x="8522" y="947"/>
                    <a:pt x="8049" y="579"/>
                  </a:cubicBezTo>
                  <a:cubicBezTo>
                    <a:pt x="7575" y="211"/>
                    <a:pt x="7049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7581029" y="2442176"/>
              <a:ext cx="66810" cy="66810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1315" y="0"/>
                    <a:pt x="894" y="211"/>
                    <a:pt x="526" y="579"/>
                  </a:cubicBezTo>
                  <a:cubicBezTo>
                    <a:pt x="158" y="895"/>
                    <a:pt x="0" y="1368"/>
                    <a:pt x="0" y="1842"/>
                  </a:cubicBezTo>
                  <a:cubicBezTo>
                    <a:pt x="0" y="2368"/>
                    <a:pt x="158" y="2788"/>
                    <a:pt x="526" y="3157"/>
                  </a:cubicBezTo>
                  <a:cubicBezTo>
                    <a:pt x="894" y="3472"/>
                    <a:pt x="1315" y="3683"/>
                    <a:pt x="1841" y="3683"/>
                  </a:cubicBezTo>
                  <a:cubicBezTo>
                    <a:pt x="2315" y="3683"/>
                    <a:pt x="2735" y="3525"/>
                    <a:pt x="3104" y="3157"/>
                  </a:cubicBezTo>
                  <a:cubicBezTo>
                    <a:pt x="3472" y="2788"/>
                    <a:pt x="3682" y="2368"/>
                    <a:pt x="3682" y="1842"/>
                  </a:cubicBezTo>
                  <a:cubicBezTo>
                    <a:pt x="3682" y="1368"/>
                    <a:pt x="3472" y="947"/>
                    <a:pt x="3104" y="579"/>
                  </a:cubicBezTo>
                  <a:cubicBezTo>
                    <a:pt x="2788" y="211"/>
                    <a:pt x="2315" y="0"/>
                    <a:pt x="184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7879709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10" y="1"/>
                  </a:moveTo>
                  <a:cubicBezTo>
                    <a:pt x="1579" y="1"/>
                    <a:pt x="1000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16" y="7997"/>
                  </a:cubicBezTo>
                  <a:cubicBezTo>
                    <a:pt x="448" y="8049"/>
                    <a:pt x="566" y="8076"/>
                    <a:pt x="678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6" y="7681"/>
                    <a:pt x="1316" y="7471"/>
                  </a:cubicBezTo>
                  <a:lnTo>
                    <a:pt x="1316" y="2157"/>
                  </a:lnTo>
                  <a:lnTo>
                    <a:pt x="1736" y="2157"/>
                  </a:lnTo>
                  <a:lnTo>
                    <a:pt x="1736" y="15993"/>
                  </a:lnTo>
                  <a:cubicBezTo>
                    <a:pt x="1736" y="16571"/>
                    <a:pt x="2052" y="16887"/>
                    <a:pt x="2631" y="16887"/>
                  </a:cubicBezTo>
                  <a:cubicBezTo>
                    <a:pt x="3209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682" y="16887"/>
                    <a:pt x="5313" y="16887"/>
                  </a:cubicBezTo>
                  <a:cubicBezTo>
                    <a:pt x="5892" y="16887"/>
                    <a:pt x="6155" y="16571"/>
                    <a:pt x="6155" y="15993"/>
                  </a:cubicBezTo>
                  <a:lnTo>
                    <a:pt x="6155" y="2157"/>
                  </a:lnTo>
                  <a:lnTo>
                    <a:pt x="6576" y="2157"/>
                  </a:lnTo>
                  <a:lnTo>
                    <a:pt x="6576" y="7155"/>
                  </a:lnTo>
                  <a:cubicBezTo>
                    <a:pt x="6576" y="7471"/>
                    <a:pt x="6681" y="7681"/>
                    <a:pt x="6944" y="7839"/>
                  </a:cubicBezTo>
                  <a:cubicBezTo>
                    <a:pt x="7049" y="7918"/>
                    <a:pt x="7155" y="7957"/>
                    <a:pt x="7260" y="7957"/>
                  </a:cubicBezTo>
                  <a:cubicBezTo>
                    <a:pt x="7365" y="7957"/>
                    <a:pt x="7470" y="7918"/>
                    <a:pt x="7575" y="7839"/>
                  </a:cubicBezTo>
                  <a:cubicBezTo>
                    <a:pt x="7839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33" y="790"/>
                    <a:pt x="7365" y="474"/>
                  </a:cubicBezTo>
                  <a:cubicBezTo>
                    <a:pt x="6944" y="158"/>
                    <a:pt x="6418" y="1"/>
                    <a:pt x="5734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7917877" y="2902126"/>
              <a:ext cx="65866" cy="65866"/>
            </a:xfrm>
            <a:custGeom>
              <a:avLst/>
              <a:gdLst/>
              <a:ahLst/>
              <a:cxnLst/>
              <a:rect l="l" t="t" r="r" b="b"/>
              <a:pathLst>
                <a:path w="3631" h="3631" extrusionOk="0">
                  <a:moveTo>
                    <a:pt x="1789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158" y="895"/>
                    <a:pt x="1" y="1316"/>
                    <a:pt x="1" y="1789"/>
                  </a:cubicBezTo>
                  <a:cubicBezTo>
                    <a:pt x="1" y="2315"/>
                    <a:pt x="158" y="2736"/>
                    <a:pt x="527" y="3105"/>
                  </a:cubicBezTo>
                  <a:cubicBezTo>
                    <a:pt x="895" y="3473"/>
                    <a:pt x="1316" y="3631"/>
                    <a:pt x="1789" y="3631"/>
                  </a:cubicBezTo>
                  <a:cubicBezTo>
                    <a:pt x="2315" y="3631"/>
                    <a:pt x="2736" y="3473"/>
                    <a:pt x="3104" y="3105"/>
                  </a:cubicBezTo>
                  <a:cubicBezTo>
                    <a:pt x="3473" y="2736"/>
                    <a:pt x="3630" y="2315"/>
                    <a:pt x="3630" y="1789"/>
                  </a:cubicBezTo>
                  <a:cubicBezTo>
                    <a:pt x="3630" y="1316"/>
                    <a:pt x="3473" y="895"/>
                    <a:pt x="3104" y="527"/>
                  </a:cubicBezTo>
                  <a:cubicBezTo>
                    <a:pt x="2736" y="159"/>
                    <a:pt x="2315" y="1"/>
                    <a:pt x="1789" y="1"/>
                  </a:cubicBezTo>
                  <a:close/>
                </a:path>
              </a:pathLst>
            </a:custGeom>
            <a:solidFill>
              <a:srgbClr val="F28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7854893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156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789" y="1420"/>
                    <a:pt x="1737" y="1947"/>
                  </a:cubicBezTo>
                  <a:lnTo>
                    <a:pt x="53" y="6418"/>
                  </a:lnTo>
                  <a:cubicBezTo>
                    <a:pt x="1" y="6471"/>
                    <a:pt x="1" y="6681"/>
                    <a:pt x="106" y="6891"/>
                  </a:cubicBezTo>
                  <a:cubicBezTo>
                    <a:pt x="211" y="7154"/>
                    <a:pt x="316" y="7260"/>
                    <a:pt x="474" y="7260"/>
                  </a:cubicBezTo>
                  <a:cubicBezTo>
                    <a:pt x="1053" y="7260"/>
                    <a:pt x="1368" y="7102"/>
                    <a:pt x="1421" y="6839"/>
                  </a:cubicBezTo>
                  <a:lnTo>
                    <a:pt x="3157" y="2210"/>
                  </a:lnTo>
                  <a:cubicBezTo>
                    <a:pt x="3157" y="2104"/>
                    <a:pt x="3210" y="2052"/>
                    <a:pt x="3315" y="2052"/>
                  </a:cubicBezTo>
                  <a:cubicBezTo>
                    <a:pt x="3420" y="2052"/>
                    <a:pt x="3473" y="2157"/>
                    <a:pt x="3473" y="2262"/>
                  </a:cubicBezTo>
                  <a:lnTo>
                    <a:pt x="3473" y="2315"/>
                  </a:lnTo>
                  <a:lnTo>
                    <a:pt x="948" y="9469"/>
                  </a:lnTo>
                  <a:lnTo>
                    <a:pt x="948" y="9995"/>
                  </a:lnTo>
                  <a:cubicBezTo>
                    <a:pt x="948" y="10048"/>
                    <a:pt x="1053" y="10153"/>
                    <a:pt x="1158" y="10311"/>
                  </a:cubicBezTo>
                  <a:cubicBezTo>
                    <a:pt x="1316" y="10469"/>
                    <a:pt x="1421" y="10521"/>
                    <a:pt x="1474" y="10521"/>
                  </a:cubicBezTo>
                  <a:lnTo>
                    <a:pt x="3104" y="10521"/>
                  </a:lnTo>
                  <a:lnTo>
                    <a:pt x="3104" y="16045"/>
                  </a:lnTo>
                  <a:cubicBezTo>
                    <a:pt x="3104" y="16308"/>
                    <a:pt x="3210" y="16465"/>
                    <a:pt x="3367" y="16676"/>
                  </a:cubicBezTo>
                  <a:cubicBezTo>
                    <a:pt x="3578" y="16834"/>
                    <a:pt x="3788" y="16939"/>
                    <a:pt x="3999" y="16939"/>
                  </a:cubicBezTo>
                  <a:cubicBezTo>
                    <a:pt x="4262" y="16939"/>
                    <a:pt x="4419" y="16834"/>
                    <a:pt x="4630" y="16676"/>
                  </a:cubicBezTo>
                  <a:cubicBezTo>
                    <a:pt x="4788" y="16465"/>
                    <a:pt x="4840" y="16308"/>
                    <a:pt x="4840" y="16045"/>
                  </a:cubicBezTo>
                  <a:lnTo>
                    <a:pt x="4840" y="10311"/>
                  </a:lnTo>
                  <a:cubicBezTo>
                    <a:pt x="4840" y="10311"/>
                    <a:pt x="4946" y="10258"/>
                    <a:pt x="5103" y="10258"/>
                  </a:cubicBezTo>
                  <a:lnTo>
                    <a:pt x="5524" y="10258"/>
                  </a:lnTo>
                  <a:cubicBezTo>
                    <a:pt x="5682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40" y="16465"/>
                    <a:pt x="5998" y="16623"/>
                  </a:cubicBezTo>
                  <a:cubicBezTo>
                    <a:pt x="6208" y="16834"/>
                    <a:pt x="6418" y="16939"/>
                    <a:pt x="6629" y="16939"/>
                  </a:cubicBezTo>
                  <a:cubicBezTo>
                    <a:pt x="6892" y="16939"/>
                    <a:pt x="7102" y="16834"/>
                    <a:pt x="7260" y="16623"/>
                  </a:cubicBezTo>
                  <a:cubicBezTo>
                    <a:pt x="7418" y="16465"/>
                    <a:pt x="7523" y="16255"/>
                    <a:pt x="7523" y="15992"/>
                  </a:cubicBezTo>
                  <a:lnTo>
                    <a:pt x="7523" y="10521"/>
                  </a:lnTo>
                  <a:lnTo>
                    <a:pt x="9207" y="10521"/>
                  </a:lnTo>
                  <a:cubicBezTo>
                    <a:pt x="9259" y="10521"/>
                    <a:pt x="9364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050" y="2315"/>
                    <a:pt x="7050" y="2262"/>
                    <a:pt x="7050" y="2262"/>
                  </a:cubicBezTo>
                  <a:cubicBezTo>
                    <a:pt x="7050" y="2104"/>
                    <a:pt x="7102" y="2052"/>
                    <a:pt x="7260" y="2052"/>
                  </a:cubicBezTo>
                  <a:cubicBezTo>
                    <a:pt x="7365" y="2052"/>
                    <a:pt x="7418" y="2104"/>
                    <a:pt x="7418" y="2210"/>
                  </a:cubicBezTo>
                  <a:lnTo>
                    <a:pt x="9207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16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786" y="1947"/>
                  </a:lnTo>
                  <a:cubicBezTo>
                    <a:pt x="8733" y="1420"/>
                    <a:pt x="8470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7917877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789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158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789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3" y="2788"/>
                    <a:pt x="3630" y="2368"/>
                    <a:pt x="3630" y="1842"/>
                  </a:cubicBezTo>
                  <a:cubicBezTo>
                    <a:pt x="3630" y="1368"/>
                    <a:pt x="3473" y="947"/>
                    <a:pt x="3104" y="579"/>
                  </a:cubicBezTo>
                  <a:cubicBezTo>
                    <a:pt x="2736" y="211"/>
                    <a:pt x="2315" y="0"/>
                    <a:pt x="1789" y="0"/>
                  </a:cubicBezTo>
                  <a:close/>
                </a:path>
              </a:pathLst>
            </a:custGeom>
            <a:solidFill>
              <a:srgbClr val="BCD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8215614" y="2982288"/>
              <a:ext cx="144104" cy="306330"/>
            </a:xfrm>
            <a:custGeom>
              <a:avLst/>
              <a:gdLst/>
              <a:ahLst/>
              <a:cxnLst/>
              <a:rect l="l" t="t" r="r" b="b"/>
              <a:pathLst>
                <a:path w="7944" h="16887" extrusionOk="0">
                  <a:moveTo>
                    <a:pt x="2262" y="1"/>
                  </a:moveTo>
                  <a:cubicBezTo>
                    <a:pt x="1578" y="1"/>
                    <a:pt x="1052" y="106"/>
                    <a:pt x="632" y="422"/>
                  </a:cubicBezTo>
                  <a:cubicBezTo>
                    <a:pt x="211" y="685"/>
                    <a:pt x="0" y="1158"/>
                    <a:pt x="0" y="1737"/>
                  </a:cubicBezTo>
                  <a:lnTo>
                    <a:pt x="0" y="7471"/>
                  </a:lnTo>
                  <a:cubicBezTo>
                    <a:pt x="0" y="7681"/>
                    <a:pt x="106" y="7891"/>
                    <a:pt x="369" y="7997"/>
                  </a:cubicBezTo>
                  <a:cubicBezTo>
                    <a:pt x="474" y="8049"/>
                    <a:pt x="579" y="8076"/>
                    <a:pt x="684" y="8076"/>
                  </a:cubicBezTo>
                  <a:cubicBezTo>
                    <a:pt x="789" y="8076"/>
                    <a:pt x="895" y="8049"/>
                    <a:pt x="1000" y="7997"/>
                  </a:cubicBezTo>
                  <a:cubicBezTo>
                    <a:pt x="1210" y="7891"/>
                    <a:pt x="1315" y="7681"/>
                    <a:pt x="1315" y="7471"/>
                  </a:cubicBezTo>
                  <a:lnTo>
                    <a:pt x="1315" y="2157"/>
                  </a:lnTo>
                  <a:lnTo>
                    <a:pt x="1789" y="2157"/>
                  </a:lnTo>
                  <a:lnTo>
                    <a:pt x="1789" y="15993"/>
                  </a:lnTo>
                  <a:cubicBezTo>
                    <a:pt x="1789" y="16571"/>
                    <a:pt x="2052" y="16887"/>
                    <a:pt x="2631" y="16887"/>
                  </a:cubicBezTo>
                  <a:cubicBezTo>
                    <a:pt x="3262" y="16887"/>
                    <a:pt x="3525" y="16571"/>
                    <a:pt x="3525" y="15993"/>
                  </a:cubicBezTo>
                  <a:lnTo>
                    <a:pt x="3525" y="7891"/>
                  </a:lnTo>
                  <a:lnTo>
                    <a:pt x="4419" y="7891"/>
                  </a:lnTo>
                  <a:lnTo>
                    <a:pt x="4419" y="15993"/>
                  </a:lnTo>
                  <a:cubicBezTo>
                    <a:pt x="4419" y="16571"/>
                    <a:pt x="4735" y="16887"/>
                    <a:pt x="5313" y="16887"/>
                  </a:cubicBezTo>
                  <a:cubicBezTo>
                    <a:pt x="5892" y="16887"/>
                    <a:pt x="6208" y="16571"/>
                    <a:pt x="6208" y="15993"/>
                  </a:cubicBezTo>
                  <a:lnTo>
                    <a:pt x="6208" y="2157"/>
                  </a:lnTo>
                  <a:lnTo>
                    <a:pt x="6629" y="2157"/>
                  </a:lnTo>
                  <a:lnTo>
                    <a:pt x="6629" y="7155"/>
                  </a:lnTo>
                  <a:cubicBezTo>
                    <a:pt x="6629" y="7471"/>
                    <a:pt x="6734" y="7681"/>
                    <a:pt x="6944" y="7839"/>
                  </a:cubicBezTo>
                  <a:cubicBezTo>
                    <a:pt x="7049" y="7918"/>
                    <a:pt x="7155" y="7957"/>
                    <a:pt x="7266" y="7957"/>
                  </a:cubicBezTo>
                  <a:cubicBezTo>
                    <a:pt x="7378" y="7957"/>
                    <a:pt x="7497" y="7918"/>
                    <a:pt x="7628" y="7839"/>
                  </a:cubicBezTo>
                  <a:cubicBezTo>
                    <a:pt x="7838" y="7681"/>
                    <a:pt x="7944" y="7471"/>
                    <a:pt x="7944" y="7155"/>
                  </a:cubicBezTo>
                  <a:lnTo>
                    <a:pt x="7944" y="1789"/>
                  </a:lnTo>
                  <a:cubicBezTo>
                    <a:pt x="7944" y="1211"/>
                    <a:pt x="7786" y="790"/>
                    <a:pt x="7365" y="474"/>
                  </a:cubicBezTo>
                  <a:cubicBezTo>
                    <a:pt x="6997" y="158"/>
                    <a:pt x="6471" y="1"/>
                    <a:pt x="5787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8253781" y="2902126"/>
              <a:ext cx="66810" cy="65866"/>
            </a:xfrm>
            <a:custGeom>
              <a:avLst/>
              <a:gdLst/>
              <a:ahLst/>
              <a:cxnLst/>
              <a:rect l="l" t="t" r="r" b="b"/>
              <a:pathLst>
                <a:path w="3683" h="3631" extrusionOk="0">
                  <a:moveTo>
                    <a:pt x="1842" y="1"/>
                  </a:moveTo>
                  <a:cubicBezTo>
                    <a:pt x="1316" y="1"/>
                    <a:pt x="895" y="159"/>
                    <a:pt x="527" y="527"/>
                  </a:cubicBezTo>
                  <a:cubicBezTo>
                    <a:pt x="211" y="895"/>
                    <a:pt x="1" y="1316"/>
                    <a:pt x="1" y="1789"/>
                  </a:cubicBezTo>
                  <a:cubicBezTo>
                    <a:pt x="1" y="2315"/>
                    <a:pt x="211" y="2736"/>
                    <a:pt x="527" y="3105"/>
                  </a:cubicBezTo>
                  <a:cubicBezTo>
                    <a:pt x="895" y="3473"/>
                    <a:pt x="1316" y="3631"/>
                    <a:pt x="1842" y="3631"/>
                  </a:cubicBezTo>
                  <a:cubicBezTo>
                    <a:pt x="2315" y="3631"/>
                    <a:pt x="2789" y="3473"/>
                    <a:pt x="3104" y="3105"/>
                  </a:cubicBezTo>
                  <a:cubicBezTo>
                    <a:pt x="3472" y="2736"/>
                    <a:pt x="3683" y="2315"/>
                    <a:pt x="3683" y="1789"/>
                  </a:cubicBezTo>
                  <a:cubicBezTo>
                    <a:pt x="3683" y="1316"/>
                    <a:pt x="3472" y="895"/>
                    <a:pt x="3104" y="527"/>
                  </a:cubicBezTo>
                  <a:cubicBezTo>
                    <a:pt x="2789" y="159"/>
                    <a:pt x="2315" y="1"/>
                    <a:pt x="1842" y="1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8190798" y="2522339"/>
              <a:ext cx="192774" cy="307273"/>
            </a:xfrm>
            <a:custGeom>
              <a:avLst/>
              <a:gdLst/>
              <a:ahLst/>
              <a:cxnLst/>
              <a:rect l="l" t="t" r="r" b="b"/>
              <a:pathLst>
                <a:path w="10627" h="16939" extrusionOk="0">
                  <a:moveTo>
                    <a:pt x="4209" y="0"/>
                  </a:moveTo>
                  <a:cubicBezTo>
                    <a:pt x="3578" y="0"/>
                    <a:pt x="3052" y="211"/>
                    <a:pt x="2578" y="579"/>
                  </a:cubicBezTo>
                  <a:cubicBezTo>
                    <a:pt x="2105" y="1000"/>
                    <a:pt x="1842" y="1420"/>
                    <a:pt x="1737" y="1947"/>
                  </a:cubicBezTo>
                  <a:lnTo>
                    <a:pt x="106" y="6418"/>
                  </a:lnTo>
                  <a:cubicBezTo>
                    <a:pt x="1" y="6471"/>
                    <a:pt x="53" y="6681"/>
                    <a:pt x="106" y="6891"/>
                  </a:cubicBezTo>
                  <a:cubicBezTo>
                    <a:pt x="211" y="7154"/>
                    <a:pt x="369" y="7260"/>
                    <a:pt x="527" y="7260"/>
                  </a:cubicBezTo>
                  <a:cubicBezTo>
                    <a:pt x="1053" y="7260"/>
                    <a:pt x="1368" y="7102"/>
                    <a:pt x="1474" y="6839"/>
                  </a:cubicBezTo>
                  <a:lnTo>
                    <a:pt x="3157" y="2210"/>
                  </a:lnTo>
                  <a:cubicBezTo>
                    <a:pt x="3209" y="2104"/>
                    <a:pt x="3262" y="2052"/>
                    <a:pt x="3367" y="2052"/>
                  </a:cubicBezTo>
                  <a:cubicBezTo>
                    <a:pt x="3473" y="2052"/>
                    <a:pt x="3525" y="2157"/>
                    <a:pt x="3525" y="2262"/>
                  </a:cubicBezTo>
                  <a:lnTo>
                    <a:pt x="3525" y="2315"/>
                  </a:lnTo>
                  <a:lnTo>
                    <a:pt x="1000" y="9469"/>
                  </a:lnTo>
                  <a:lnTo>
                    <a:pt x="1000" y="9995"/>
                  </a:lnTo>
                  <a:cubicBezTo>
                    <a:pt x="1000" y="10048"/>
                    <a:pt x="1053" y="10153"/>
                    <a:pt x="1211" y="10311"/>
                  </a:cubicBezTo>
                  <a:cubicBezTo>
                    <a:pt x="1368" y="10469"/>
                    <a:pt x="1421" y="10521"/>
                    <a:pt x="1526" y="10521"/>
                  </a:cubicBezTo>
                  <a:lnTo>
                    <a:pt x="3157" y="10521"/>
                  </a:lnTo>
                  <a:lnTo>
                    <a:pt x="3157" y="16045"/>
                  </a:lnTo>
                  <a:cubicBezTo>
                    <a:pt x="3157" y="16308"/>
                    <a:pt x="3209" y="16465"/>
                    <a:pt x="3420" y="16676"/>
                  </a:cubicBezTo>
                  <a:cubicBezTo>
                    <a:pt x="3578" y="16834"/>
                    <a:pt x="3788" y="16939"/>
                    <a:pt x="4051" y="16939"/>
                  </a:cubicBezTo>
                  <a:cubicBezTo>
                    <a:pt x="4262" y="16939"/>
                    <a:pt x="4472" y="16834"/>
                    <a:pt x="4630" y="16676"/>
                  </a:cubicBezTo>
                  <a:cubicBezTo>
                    <a:pt x="4788" y="16465"/>
                    <a:pt x="4893" y="16308"/>
                    <a:pt x="4893" y="16045"/>
                  </a:cubicBezTo>
                  <a:lnTo>
                    <a:pt x="4893" y="10311"/>
                  </a:lnTo>
                  <a:cubicBezTo>
                    <a:pt x="4893" y="10311"/>
                    <a:pt x="4945" y="10258"/>
                    <a:pt x="5103" y="10258"/>
                  </a:cubicBezTo>
                  <a:lnTo>
                    <a:pt x="5577" y="10258"/>
                  </a:lnTo>
                  <a:cubicBezTo>
                    <a:pt x="5735" y="10258"/>
                    <a:pt x="5787" y="10258"/>
                    <a:pt x="5787" y="10311"/>
                  </a:cubicBezTo>
                  <a:lnTo>
                    <a:pt x="5787" y="15992"/>
                  </a:lnTo>
                  <a:cubicBezTo>
                    <a:pt x="5787" y="16255"/>
                    <a:pt x="5892" y="16465"/>
                    <a:pt x="6050" y="16623"/>
                  </a:cubicBezTo>
                  <a:cubicBezTo>
                    <a:pt x="6208" y="16834"/>
                    <a:pt x="6418" y="16939"/>
                    <a:pt x="6681" y="16939"/>
                  </a:cubicBezTo>
                  <a:cubicBezTo>
                    <a:pt x="6892" y="16939"/>
                    <a:pt x="7102" y="16834"/>
                    <a:pt x="7313" y="16623"/>
                  </a:cubicBezTo>
                  <a:cubicBezTo>
                    <a:pt x="7470" y="16465"/>
                    <a:pt x="7576" y="16255"/>
                    <a:pt x="7576" y="15992"/>
                  </a:cubicBezTo>
                  <a:lnTo>
                    <a:pt x="7576" y="10521"/>
                  </a:lnTo>
                  <a:lnTo>
                    <a:pt x="9206" y="10521"/>
                  </a:lnTo>
                  <a:cubicBezTo>
                    <a:pt x="9312" y="10521"/>
                    <a:pt x="9417" y="10469"/>
                    <a:pt x="9522" y="10311"/>
                  </a:cubicBezTo>
                  <a:cubicBezTo>
                    <a:pt x="9627" y="10153"/>
                    <a:pt x="9680" y="10048"/>
                    <a:pt x="9680" y="9995"/>
                  </a:cubicBezTo>
                  <a:lnTo>
                    <a:pt x="9680" y="9469"/>
                  </a:lnTo>
                  <a:lnTo>
                    <a:pt x="7102" y="2315"/>
                  </a:lnTo>
                  <a:cubicBezTo>
                    <a:pt x="7102" y="2315"/>
                    <a:pt x="7102" y="2262"/>
                    <a:pt x="7102" y="2262"/>
                  </a:cubicBezTo>
                  <a:cubicBezTo>
                    <a:pt x="7102" y="2104"/>
                    <a:pt x="7155" y="2052"/>
                    <a:pt x="7313" y="2052"/>
                  </a:cubicBezTo>
                  <a:cubicBezTo>
                    <a:pt x="7365" y="2052"/>
                    <a:pt x="7418" y="2104"/>
                    <a:pt x="7470" y="2210"/>
                  </a:cubicBezTo>
                  <a:lnTo>
                    <a:pt x="9206" y="6786"/>
                  </a:lnTo>
                  <a:cubicBezTo>
                    <a:pt x="9364" y="7102"/>
                    <a:pt x="9680" y="7260"/>
                    <a:pt x="10153" y="7260"/>
                  </a:cubicBezTo>
                  <a:cubicBezTo>
                    <a:pt x="10311" y="7260"/>
                    <a:pt x="10469" y="7154"/>
                    <a:pt x="10522" y="6891"/>
                  </a:cubicBezTo>
                  <a:cubicBezTo>
                    <a:pt x="10574" y="6628"/>
                    <a:pt x="10627" y="6471"/>
                    <a:pt x="10627" y="6365"/>
                  </a:cubicBezTo>
                  <a:lnTo>
                    <a:pt x="8838" y="1947"/>
                  </a:lnTo>
                  <a:cubicBezTo>
                    <a:pt x="8786" y="1420"/>
                    <a:pt x="8523" y="947"/>
                    <a:pt x="8049" y="579"/>
                  </a:cubicBezTo>
                  <a:cubicBezTo>
                    <a:pt x="7576" y="211"/>
                    <a:pt x="7050" y="0"/>
                    <a:pt x="6471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8253781" y="2442176"/>
              <a:ext cx="65866" cy="66810"/>
            </a:xfrm>
            <a:custGeom>
              <a:avLst/>
              <a:gdLst/>
              <a:ahLst/>
              <a:cxnLst/>
              <a:rect l="l" t="t" r="r" b="b"/>
              <a:pathLst>
                <a:path w="3631" h="3683" extrusionOk="0">
                  <a:moveTo>
                    <a:pt x="1842" y="0"/>
                  </a:moveTo>
                  <a:cubicBezTo>
                    <a:pt x="1316" y="0"/>
                    <a:pt x="895" y="211"/>
                    <a:pt x="527" y="579"/>
                  </a:cubicBezTo>
                  <a:cubicBezTo>
                    <a:pt x="211" y="895"/>
                    <a:pt x="1" y="1368"/>
                    <a:pt x="1" y="1842"/>
                  </a:cubicBezTo>
                  <a:cubicBezTo>
                    <a:pt x="1" y="2368"/>
                    <a:pt x="158" y="2788"/>
                    <a:pt x="527" y="3157"/>
                  </a:cubicBezTo>
                  <a:cubicBezTo>
                    <a:pt x="895" y="3472"/>
                    <a:pt x="1316" y="3683"/>
                    <a:pt x="1842" y="3683"/>
                  </a:cubicBezTo>
                  <a:cubicBezTo>
                    <a:pt x="2315" y="3683"/>
                    <a:pt x="2736" y="3525"/>
                    <a:pt x="3104" y="3157"/>
                  </a:cubicBezTo>
                  <a:cubicBezTo>
                    <a:pt x="3472" y="2788"/>
                    <a:pt x="3630" y="2368"/>
                    <a:pt x="3630" y="1842"/>
                  </a:cubicBezTo>
                  <a:cubicBezTo>
                    <a:pt x="3630" y="1368"/>
                    <a:pt x="3472" y="947"/>
                    <a:pt x="3104" y="579"/>
                  </a:cubicBezTo>
                  <a:cubicBezTo>
                    <a:pt x="2736" y="211"/>
                    <a:pt x="2315" y="0"/>
                    <a:pt x="1842" y="0"/>
                  </a:cubicBezTo>
                  <a:close/>
                </a:path>
              </a:pathLst>
            </a:custGeom>
            <a:solidFill>
              <a:srgbClr val="26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4" name="Google Shape;524;p22"/>
          <p:cNvSpPr txBox="1"/>
          <p:nvPr/>
        </p:nvSpPr>
        <p:spPr>
          <a:xfrm>
            <a:off x="2305427" y="524454"/>
            <a:ext cx="46074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200" b="1">
                <a:latin typeface="Roboto"/>
                <a:ea typeface="Roboto"/>
                <a:cs typeface="Roboto"/>
                <a:sym typeface="Roboto"/>
              </a:rPr>
              <a:t>Estudio tratamiento convulsiones</a:t>
            </a:r>
            <a:endParaRPr sz="2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p22"/>
          <p:cNvSpPr txBox="1"/>
          <p:nvPr/>
        </p:nvSpPr>
        <p:spPr>
          <a:xfrm>
            <a:off x="1679012" y="2108850"/>
            <a:ext cx="1756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Tratados 52%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6" name="Google Shape;526;p22"/>
          <p:cNvSpPr txBox="1"/>
          <p:nvPr/>
        </p:nvSpPr>
        <p:spPr>
          <a:xfrm>
            <a:off x="5381737" y="2108850"/>
            <a:ext cx="1756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Control 48%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7" name="Google Shape;527;p22"/>
          <p:cNvSpPr/>
          <p:nvPr/>
        </p:nvSpPr>
        <p:spPr>
          <a:xfrm rot="10800000">
            <a:off x="2710876" y="3481233"/>
            <a:ext cx="3589324" cy="833392"/>
          </a:xfrm>
          <a:custGeom>
            <a:avLst/>
            <a:gdLst/>
            <a:ahLst/>
            <a:cxnLst/>
            <a:rect l="l" t="t" r="r" b="b"/>
            <a:pathLst>
              <a:path w="15312" h="14749" extrusionOk="0">
                <a:moveTo>
                  <a:pt x="7649" y="0"/>
                </a:moveTo>
                <a:lnTo>
                  <a:pt x="0" y="6108"/>
                </a:lnTo>
                <a:lnTo>
                  <a:pt x="3054" y="6108"/>
                </a:lnTo>
                <a:lnTo>
                  <a:pt x="3054" y="14748"/>
                </a:lnTo>
                <a:lnTo>
                  <a:pt x="12257" y="14748"/>
                </a:lnTo>
                <a:lnTo>
                  <a:pt x="12257" y="6108"/>
                </a:lnTo>
                <a:lnTo>
                  <a:pt x="15311" y="6108"/>
                </a:lnTo>
                <a:lnTo>
                  <a:pt x="15084" y="5881"/>
                </a:lnTo>
                <a:lnTo>
                  <a:pt x="12954" y="4139"/>
                </a:lnTo>
                <a:lnTo>
                  <a:pt x="8614" y="750"/>
                </a:lnTo>
                <a:lnTo>
                  <a:pt x="76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2"/>
          <p:cNvSpPr txBox="1"/>
          <p:nvPr/>
        </p:nvSpPr>
        <p:spPr>
          <a:xfrm>
            <a:off x="3456050" y="3504850"/>
            <a:ext cx="2720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Información recabada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9" name="Google Shape;529;p22"/>
          <p:cNvSpPr txBox="1"/>
          <p:nvPr/>
        </p:nvSpPr>
        <p:spPr>
          <a:xfrm>
            <a:off x="2406075" y="4306950"/>
            <a:ext cx="28038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Fira Sans Extra Condensed"/>
              <a:buChar char="●"/>
            </a:pPr>
            <a:r>
              <a:rPr lang="en-GB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# de convulsiones 8  semanas previas 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30" name="Google Shape;530;p22"/>
          <p:cNvSpPr txBox="1"/>
          <p:nvPr/>
        </p:nvSpPr>
        <p:spPr>
          <a:xfrm>
            <a:off x="920500" y="4353225"/>
            <a:ext cx="11901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Fira Sans Extra Condensed"/>
              <a:buChar char="●"/>
            </a:pPr>
            <a:r>
              <a:rPr lang="en-GB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Edad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31" name="Google Shape;531;p22"/>
          <p:cNvSpPr txBox="1"/>
          <p:nvPr/>
        </p:nvSpPr>
        <p:spPr>
          <a:xfrm>
            <a:off x="5285525" y="4321125"/>
            <a:ext cx="27207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Fira Sans Extra Condensed"/>
              <a:buChar char="●"/>
            </a:pPr>
            <a:r>
              <a:rPr lang="en-GB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# de convulsiones cada 2 semanas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85"/>
          <p:cNvSpPr txBox="1">
            <a:spLocks noGrp="1"/>
          </p:cNvSpPr>
          <p:nvPr>
            <p:ph type="title"/>
          </p:nvPr>
        </p:nvSpPr>
        <p:spPr>
          <a:xfrm>
            <a:off x="1958700" y="2015350"/>
            <a:ext cx="52266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0">
                <a:solidFill>
                  <a:schemeClr val="accent3"/>
                </a:solidFill>
              </a:rPr>
              <a:t>Conclusión</a:t>
            </a:r>
            <a:endParaRPr sz="7500">
              <a:solidFill>
                <a:schemeClr val="accent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5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8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Referencias</a:t>
            </a:r>
            <a:endParaRPr sz="3100"/>
          </a:p>
        </p:txBody>
      </p:sp>
      <p:sp>
        <p:nvSpPr>
          <p:cNvPr id="1389" name="Google Shape;1389;p86"/>
          <p:cNvSpPr txBox="1">
            <a:spLocks noGrp="1"/>
          </p:cNvSpPr>
          <p:nvPr>
            <p:ph type="body" idx="1"/>
          </p:nvPr>
        </p:nvSpPr>
        <p:spPr>
          <a:xfrm>
            <a:off x="457200" y="1121450"/>
            <a:ext cx="8229600" cy="11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Medium"/>
              <a:buChar char="●"/>
            </a:pPr>
            <a:r>
              <a:rPr lang="en-GB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Los íconos fueron extraídos de https://thenounproject.com/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87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395" name="Google Shape;1395;p87"/>
          <p:cNvSpPr/>
          <p:nvPr/>
        </p:nvSpPr>
        <p:spPr>
          <a:xfrm>
            <a:off x="2189867" y="1518669"/>
            <a:ext cx="3690797" cy="230993"/>
          </a:xfrm>
          <a:custGeom>
            <a:avLst/>
            <a:gdLst/>
            <a:ahLst/>
            <a:cxnLst/>
            <a:rect l="l" t="t" r="r" b="b"/>
            <a:pathLst>
              <a:path w="30422" h="1904" extrusionOk="0">
                <a:moveTo>
                  <a:pt x="1" y="1"/>
                </a:moveTo>
                <a:lnTo>
                  <a:pt x="1" y="1903"/>
                </a:lnTo>
                <a:lnTo>
                  <a:pt x="29470" y="1903"/>
                </a:lnTo>
                <a:lnTo>
                  <a:pt x="29658" y="1890"/>
                </a:lnTo>
                <a:lnTo>
                  <a:pt x="30006" y="1742"/>
                </a:lnTo>
                <a:lnTo>
                  <a:pt x="30261" y="1488"/>
                </a:lnTo>
                <a:lnTo>
                  <a:pt x="30408" y="1140"/>
                </a:lnTo>
                <a:lnTo>
                  <a:pt x="30421" y="952"/>
                </a:lnTo>
                <a:lnTo>
                  <a:pt x="30408" y="751"/>
                </a:lnTo>
                <a:lnTo>
                  <a:pt x="30261" y="416"/>
                </a:lnTo>
                <a:lnTo>
                  <a:pt x="30006" y="148"/>
                </a:lnTo>
                <a:lnTo>
                  <a:pt x="29658" y="14"/>
                </a:lnTo>
                <a:lnTo>
                  <a:pt x="2947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87"/>
          <p:cNvSpPr/>
          <p:nvPr/>
        </p:nvSpPr>
        <p:spPr>
          <a:xfrm>
            <a:off x="2189867" y="1564286"/>
            <a:ext cx="2208631" cy="139882"/>
          </a:xfrm>
          <a:custGeom>
            <a:avLst/>
            <a:gdLst/>
            <a:ahLst/>
            <a:cxnLst/>
            <a:rect l="l" t="t" r="r" b="b"/>
            <a:pathLst>
              <a:path w="18205" h="1153" extrusionOk="0">
                <a:moveTo>
                  <a:pt x="1" y="0"/>
                </a:moveTo>
                <a:lnTo>
                  <a:pt x="1" y="1152"/>
                </a:lnTo>
                <a:lnTo>
                  <a:pt x="17629" y="1152"/>
                </a:lnTo>
                <a:lnTo>
                  <a:pt x="17749" y="1139"/>
                </a:lnTo>
                <a:lnTo>
                  <a:pt x="17950" y="1058"/>
                </a:lnTo>
                <a:lnTo>
                  <a:pt x="18111" y="898"/>
                </a:lnTo>
                <a:lnTo>
                  <a:pt x="18191" y="697"/>
                </a:lnTo>
                <a:lnTo>
                  <a:pt x="18205" y="576"/>
                </a:lnTo>
                <a:lnTo>
                  <a:pt x="18191" y="455"/>
                </a:lnTo>
                <a:lnTo>
                  <a:pt x="18111" y="255"/>
                </a:lnTo>
                <a:lnTo>
                  <a:pt x="17950" y="94"/>
                </a:lnTo>
                <a:lnTo>
                  <a:pt x="17749" y="13"/>
                </a:lnTo>
                <a:lnTo>
                  <a:pt x="1762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87"/>
          <p:cNvSpPr/>
          <p:nvPr/>
        </p:nvSpPr>
        <p:spPr>
          <a:xfrm>
            <a:off x="1650350" y="1145000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0"/>
                </a:moveTo>
                <a:lnTo>
                  <a:pt x="2599" y="13"/>
                </a:lnTo>
                <a:lnTo>
                  <a:pt x="2036" y="121"/>
                </a:lnTo>
                <a:lnTo>
                  <a:pt x="1514" y="348"/>
                </a:lnTo>
                <a:lnTo>
                  <a:pt x="1059" y="656"/>
                </a:lnTo>
                <a:lnTo>
                  <a:pt x="657" y="1058"/>
                </a:lnTo>
                <a:lnTo>
                  <a:pt x="349" y="1514"/>
                </a:lnTo>
                <a:lnTo>
                  <a:pt x="134" y="2036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4"/>
                </a:lnTo>
                <a:lnTo>
                  <a:pt x="349" y="4287"/>
                </a:lnTo>
                <a:lnTo>
                  <a:pt x="657" y="4755"/>
                </a:lnTo>
                <a:lnTo>
                  <a:pt x="1059" y="5144"/>
                </a:lnTo>
                <a:lnTo>
                  <a:pt x="1514" y="5452"/>
                </a:lnTo>
                <a:lnTo>
                  <a:pt x="2036" y="5680"/>
                </a:lnTo>
                <a:lnTo>
                  <a:pt x="2599" y="5800"/>
                </a:lnTo>
                <a:lnTo>
                  <a:pt x="3202" y="5800"/>
                </a:lnTo>
                <a:lnTo>
                  <a:pt x="3764" y="5680"/>
                </a:lnTo>
                <a:lnTo>
                  <a:pt x="4287" y="5452"/>
                </a:lnTo>
                <a:lnTo>
                  <a:pt x="4756" y="5144"/>
                </a:lnTo>
                <a:lnTo>
                  <a:pt x="5144" y="4755"/>
                </a:lnTo>
                <a:lnTo>
                  <a:pt x="5452" y="4287"/>
                </a:lnTo>
                <a:lnTo>
                  <a:pt x="5680" y="3764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6"/>
                </a:lnTo>
                <a:lnTo>
                  <a:pt x="5452" y="1514"/>
                </a:lnTo>
                <a:lnTo>
                  <a:pt x="5144" y="1058"/>
                </a:lnTo>
                <a:lnTo>
                  <a:pt x="4756" y="656"/>
                </a:lnTo>
                <a:lnTo>
                  <a:pt x="4287" y="348"/>
                </a:lnTo>
                <a:lnTo>
                  <a:pt x="3764" y="121"/>
                </a:lnTo>
                <a:lnTo>
                  <a:pt x="3202" y="13"/>
                </a:lnTo>
                <a:lnTo>
                  <a:pt x="29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87"/>
          <p:cNvSpPr/>
          <p:nvPr/>
        </p:nvSpPr>
        <p:spPr>
          <a:xfrm>
            <a:off x="2189867" y="2453206"/>
            <a:ext cx="3690797" cy="230872"/>
          </a:xfrm>
          <a:custGeom>
            <a:avLst/>
            <a:gdLst/>
            <a:ahLst/>
            <a:cxnLst/>
            <a:rect l="l" t="t" r="r" b="b"/>
            <a:pathLst>
              <a:path w="30422" h="1903" extrusionOk="0">
                <a:moveTo>
                  <a:pt x="1" y="0"/>
                </a:moveTo>
                <a:lnTo>
                  <a:pt x="1" y="1902"/>
                </a:lnTo>
                <a:lnTo>
                  <a:pt x="29470" y="1902"/>
                </a:lnTo>
                <a:lnTo>
                  <a:pt x="29658" y="1889"/>
                </a:lnTo>
                <a:lnTo>
                  <a:pt x="30006" y="1742"/>
                </a:lnTo>
                <a:lnTo>
                  <a:pt x="30261" y="1487"/>
                </a:lnTo>
                <a:lnTo>
                  <a:pt x="30408" y="1139"/>
                </a:lnTo>
                <a:lnTo>
                  <a:pt x="30421" y="951"/>
                </a:lnTo>
                <a:lnTo>
                  <a:pt x="30408" y="750"/>
                </a:lnTo>
                <a:lnTo>
                  <a:pt x="30261" y="416"/>
                </a:lnTo>
                <a:lnTo>
                  <a:pt x="30006" y="148"/>
                </a:lnTo>
                <a:lnTo>
                  <a:pt x="29658" y="14"/>
                </a:lnTo>
                <a:lnTo>
                  <a:pt x="294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87"/>
          <p:cNvSpPr/>
          <p:nvPr/>
        </p:nvSpPr>
        <p:spPr>
          <a:xfrm>
            <a:off x="2189867" y="2498702"/>
            <a:ext cx="2979013" cy="139882"/>
          </a:xfrm>
          <a:custGeom>
            <a:avLst/>
            <a:gdLst/>
            <a:ahLst/>
            <a:cxnLst/>
            <a:rect l="l" t="t" r="r" b="b"/>
            <a:pathLst>
              <a:path w="24555" h="1153" extrusionOk="0">
                <a:moveTo>
                  <a:pt x="1" y="0"/>
                </a:moveTo>
                <a:lnTo>
                  <a:pt x="1" y="1152"/>
                </a:lnTo>
                <a:lnTo>
                  <a:pt x="23992" y="1152"/>
                </a:lnTo>
                <a:lnTo>
                  <a:pt x="24099" y="1139"/>
                </a:lnTo>
                <a:lnTo>
                  <a:pt x="24313" y="1059"/>
                </a:lnTo>
                <a:lnTo>
                  <a:pt x="24461" y="898"/>
                </a:lnTo>
                <a:lnTo>
                  <a:pt x="24554" y="697"/>
                </a:lnTo>
                <a:lnTo>
                  <a:pt x="24554" y="576"/>
                </a:lnTo>
                <a:lnTo>
                  <a:pt x="24554" y="456"/>
                </a:lnTo>
                <a:lnTo>
                  <a:pt x="24461" y="255"/>
                </a:lnTo>
                <a:lnTo>
                  <a:pt x="24313" y="94"/>
                </a:lnTo>
                <a:lnTo>
                  <a:pt x="24099" y="14"/>
                </a:lnTo>
                <a:lnTo>
                  <a:pt x="2399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87"/>
          <p:cNvSpPr/>
          <p:nvPr/>
        </p:nvSpPr>
        <p:spPr>
          <a:xfrm>
            <a:off x="1650350" y="2079416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0"/>
                </a:moveTo>
                <a:lnTo>
                  <a:pt x="2599" y="14"/>
                </a:lnTo>
                <a:lnTo>
                  <a:pt x="2036" y="121"/>
                </a:lnTo>
                <a:lnTo>
                  <a:pt x="1514" y="349"/>
                </a:lnTo>
                <a:lnTo>
                  <a:pt x="1059" y="657"/>
                </a:lnTo>
                <a:lnTo>
                  <a:pt x="657" y="1059"/>
                </a:lnTo>
                <a:lnTo>
                  <a:pt x="349" y="1514"/>
                </a:lnTo>
                <a:lnTo>
                  <a:pt x="134" y="2036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4"/>
                </a:lnTo>
                <a:lnTo>
                  <a:pt x="349" y="4287"/>
                </a:lnTo>
                <a:lnTo>
                  <a:pt x="657" y="4756"/>
                </a:lnTo>
                <a:lnTo>
                  <a:pt x="1059" y="5144"/>
                </a:lnTo>
                <a:lnTo>
                  <a:pt x="1514" y="5452"/>
                </a:lnTo>
                <a:lnTo>
                  <a:pt x="2036" y="5680"/>
                </a:lnTo>
                <a:lnTo>
                  <a:pt x="2599" y="5787"/>
                </a:lnTo>
                <a:lnTo>
                  <a:pt x="2907" y="5801"/>
                </a:lnTo>
                <a:lnTo>
                  <a:pt x="3202" y="5787"/>
                </a:lnTo>
                <a:lnTo>
                  <a:pt x="3764" y="5680"/>
                </a:lnTo>
                <a:lnTo>
                  <a:pt x="4287" y="5452"/>
                </a:lnTo>
                <a:lnTo>
                  <a:pt x="4756" y="5144"/>
                </a:lnTo>
                <a:lnTo>
                  <a:pt x="5144" y="4756"/>
                </a:lnTo>
                <a:lnTo>
                  <a:pt x="5452" y="4287"/>
                </a:lnTo>
                <a:lnTo>
                  <a:pt x="5680" y="3764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6"/>
                </a:lnTo>
                <a:lnTo>
                  <a:pt x="5452" y="1514"/>
                </a:lnTo>
                <a:lnTo>
                  <a:pt x="5144" y="1059"/>
                </a:lnTo>
                <a:lnTo>
                  <a:pt x="4756" y="657"/>
                </a:lnTo>
                <a:lnTo>
                  <a:pt x="4287" y="349"/>
                </a:lnTo>
                <a:lnTo>
                  <a:pt x="3764" y="121"/>
                </a:lnTo>
                <a:lnTo>
                  <a:pt x="3202" y="14"/>
                </a:lnTo>
                <a:lnTo>
                  <a:pt x="29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87"/>
          <p:cNvSpPr/>
          <p:nvPr/>
        </p:nvSpPr>
        <p:spPr>
          <a:xfrm>
            <a:off x="2189867" y="3387622"/>
            <a:ext cx="3690797" cy="230872"/>
          </a:xfrm>
          <a:custGeom>
            <a:avLst/>
            <a:gdLst/>
            <a:ahLst/>
            <a:cxnLst/>
            <a:rect l="l" t="t" r="r" b="b"/>
            <a:pathLst>
              <a:path w="30422" h="1903" extrusionOk="0">
                <a:moveTo>
                  <a:pt x="1" y="1"/>
                </a:moveTo>
                <a:lnTo>
                  <a:pt x="1" y="1903"/>
                </a:lnTo>
                <a:lnTo>
                  <a:pt x="29470" y="1903"/>
                </a:lnTo>
                <a:lnTo>
                  <a:pt x="29658" y="1889"/>
                </a:lnTo>
                <a:lnTo>
                  <a:pt x="30006" y="1742"/>
                </a:lnTo>
                <a:lnTo>
                  <a:pt x="30261" y="1488"/>
                </a:lnTo>
                <a:lnTo>
                  <a:pt x="30408" y="1139"/>
                </a:lnTo>
                <a:lnTo>
                  <a:pt x="30421" y="952"/>
                </a:lnTo>
                <a:lnTo>
                  <a:pt x="30408" y="751"/>
                </a:lnTo>
                <a:lnTo>
                  <a:pt x="30261" y="416"/>
                </a:lnTo>
                <a:lnTo>
                  <a:pt x="30006" y="148"/>
                </a:lnTo>
                <a:lnTo>
                  <a:pt x="29658" y="14"/>
                </a:lnTo>
                <a:lnTo>
                  <a:pt x="2947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87"/>
          <p:cNvSpPr/>
          <p:nvPr/>
        </p:nvSpPr>
        <p:spPr>
          <a:xfrm>
            <a:off x="2189867" y="3433117"/>
            <a:ext cx="1192940" cy="139882"/>
          </a:xfrm>
          <a:custGeom>
            <a:avLst/>
            <a:gdLst/>
            <a:ahLst/>
            <a:cxnLst/>
            <a:rect l="l" t="t" r="r" b="b"/>
            <a:pathLst>
              <a:path w="9833" h="1153" extrusionOk="0">
                <a:moveTo>
                  <a:pt x="1" y="1"/>
                </a:moveTo>
                <a:lnTo>
                  <a:pt x="1" y="1153"/>
                </a:lnTo>
                <a:lnTo>
                  <a:pt x="9270" y="1153"/>
                </a:lnTo>
                <a:lnTo>
                  <a:pt x="9377" y="1139"/>
                </a:lnTo>
                <a:lnTo>
                  <a:pt x="9592" y="1046"/>
                </a:lnTo>
                <a:lnTo>
                  <a:pt x="9739" y="898"/>
                </a:lnTo>
                <a:lnTo>
                  <a:pt x="9833" y="697"/>
                </a:lnTo>
                <a:lnTo>
                  <a:pt x="9833" y="577"/>
                </a:lnTo>
                <a:lnTo>
                  <a:pt x="9833" y="456"/>
                </a:lnTo>
                <a:lnTo>
                  <a:pt x="9739" y="255"/>
                </a:lnTo>
                <a:lnTo>
                  <a:pt x="9592" y="94"/>
                </a:lnTo>
                <a:lnTo>
                  <a:pt x="9377" y="14"/>
                </a:lnTo>
                <a:lnTo>
                  <a:pt x="927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87"/>
          <p:cNvSpPr/>
          <p:nvPr/>
        </p:nvSpPr>
        <p:spPr>
          <a:xfrm>
            <a:off x="1650350" y="3013831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1"/>
                </a:moveTo>
                <a:lnTo>
                  <a:pt x="2599" y="14"/>
                </a:lnTo>
                <a:lnTo>
                  <a:pt x="2036" y="121"/>
                </a:lnTo>
                <a:lnTo>
                  <a:pt x="1514" y="349"/>
                </a:lnTo>
                <a:lnTo>
                  <a:pt x="1059" y="657"/>
                </a:lnTo>
                <a:lnTo>
                  <a:pt x="657" y="1059"/>
                </a:lnTo>
                <a:lnTo>
                  <a:pt x="349" y="1514"/>
                </a:lnTo>
                <a:lnTo>
                  <a:pt x="134" y="2037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5"/>
                </a:lnTo>
                <a:lnTo>
                  <a:pt x="349" y="4287"/>
                </a:lnTo>
                <a:lnTo>
                  <a:pt x="657" y="4756"/>
                </a:lnTo>
                <a:lnTo>
                  <a:pt x="1059" y="5145"/>
                </a:lnTo>
                <a:lnTo>
                  <a:pt x="1514" y="5453"/>
                </a:lnTo>
                <a:lnTo>
                  <a:pt x="2036" y="5680"/>
                </a:lnTo>
                <a:lnTo>
                  <a:pt x="2599" y="5788"/>
                </a:lnTo>
                <a:lnTo>
                  <a:pt x="2907" y="5801"/>
                </a:lnTo>
                <a:lnTo>
                  <a:pt x="3202" y="5788"/>
                </a:lnTo>
                <a:lnTo>
                  <a:pt x="3764" y="5680"/>
                </a:lnTo>
                <a:lnTo>
                  <a:pt x="4287" y="5453"/>
                </a:lnTo>
                <a:lnTo>
                  <a:pt x="4756" y="5145"/>
                </a:lnTo>
                <a:lnTo>
                  <a:pt x="5144" y="4756"/>
                </a:lnTo>
                <a:lnTo>
                  <a:pt x="5452" y="4287"/>
                </a:lnTo>
                <a:lnTo>
                  <a:pt x="5680" y="3765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7"/>
                </a:lnTo>
                <a:lnTo>
                  <a:pt x="5452" y="1514"/>
                </a:lnTo>
                <a:lnTo>
                  <a:pt x="5144" y="1059"/>
                </a:lnTo>
                <a:lnTo>
                  <a:pt x="4756" y="657"/>
                </a:lnTo>
                <a:lnTo>
                  <a:pt x="4287" y="349"/>
                </a:lnTo>
                <a:lnTo>
                  <a:pt x="3764" y="121"/>
                </a:lnTo>
                <a:lnTo>
                  <a:pt x="3202" y="14"/>
                </a:lnTo>
                <a:lnTo>
                  <a:pt x="290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87"/>
          <p:cNvSpPr/>
          <p:nvPr/>
        </p:nvSpPr>
        <p:spPr>
          <a:xfrm>
            <a:off x="2189867" y="4320460"/>
            <a:ext cx="3690797" cy="232570"/>
          </a:xfrm>
          <a:custGeom>
            <a:avLst/>
            <a:gdLst/>
            <a:ahLst/>
            <a:cxnLst/>
            <a:rect l="l" t="t" r="r" b="b"/>
            <a:pathLst>
              <a:path w="30422" h="1917" extrusionOk="0">
                <a:moveTo>
                  <a:pt x="1" y="1"/>
                </a:moveTo>
                <a:lnTo>
                  <a:pt x="1" y="1916"/>
                </a:lnTo>
                <a:lnTo>
                  <a:pt x="29470" y="1916"/>
                </a:lnTo>
                <a:lnTo>
                  <a:pt x="29658" y="1903"/>
                </a:lnTo>
                <a:lnTo>
                  <a:pt x="30006" y="1755"/>
                </a:lnTo>
                <a:lnTo>
                  <a:pt x="30261" y="1501"/>
                </a:lnTo>
                <a:lnTo>
                  <a:pt x="30408" y="1153"/>
                </a:lnTo>
                <a:lnTo>
                  <a:pt x="30421" y="965"/>
                </a:lnTo>
                <a:lnTo>
                  <a:pt x="30408" y="764"/>
                </a:lnTo>
                <a:lnTo>
                  <a:pt x="30261" y="429"/>
                </a:lnTo>
                <a:lnTo>
                  <a:pt x="30006" y="161"/>
                </a:lnTo>
                <a:lnTo>
                  <a:pt x="29658" y="14"/>
                </a:lnTo>
                <a:lnTo>
                  <a:pt x="2947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87"/>
          <p:cNvSpPr/>
          <p:nvPr/>
        </p:nvSpPr>
        <p:spPr>
          <a:xfrm>
            <a:off x="2189867" y="4367654"/>
            <a:ext cx="2465465" cy="139882"/>
          </a:xfrm>
          <a:custGeom>
            <a:avLst/>
            <a:gdLst/>
            <a:ahLst/>
            <a:cxnLst/>
            <a:rect l="l" t="t" r="r" b="b"/>
            <a:pathLst>
              <a:path w="20322" h="1153" extrusionOk="0">
                <a:moveTo>
                  <a:pt x="1" y="0"/>
                </a:moveTo>
                <a:lnTo>
                  <a:pt x="1" y="1152"/>
                </a:lnTo>
                <a:lnTo>
                  <a:pt x="19745" y="1152"/>
                </a:lnTo>
                <a:lnTo>
                  <a:pt x="19866" y="1139"/>
                </a:lnTo>
                <a:lnTo>
                  <a:pt x="20067" y="1045"/>
                </a:lnTo>
                <a:lnTo>
                  <a:pt x="20228" y="898"/>
                </a:lnTo>
                <a:lnTo>
                  <a:pt x="20308" y="683"/>
                </a:lnTo>
                <a:lnTo>
                  <a:pt x="20321" y="576"/>
                </a:lnTo>
                <a:lnTo>
                  <a:pt x="20308" y="455"/>
                </a:lnTo>
                <a:lnTo>
                  <a:pt x="20228" y="255"/>
                </a:lnTo>
                <a:lnTo>
                  <a:pt x="20067" y="94"/>
                </a:lnTo>
                <a:lnTo>
                  <a:pt x="19866" y="13"/>
                </a:lnTo>
                <a:lnTo>
                  <a:pt x="1974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87"/>
          <p:cNvSpPr/>
          <p:nvPr/>
        </p:nvSpPr>
        <p:spPr>
          <a:xfrm>
            <a:off x="1650350" y="3948368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0"/>
                </a:moveTo>
                <a:lnTo>
                  <a:pt x="2599" y="13"/>
                </a:lnTo>
                <a:lnTo>
                  <a:pt x="2036" y="121"/>
                </a:lnTo>
                <a:lnTo>
                  <a:pt x="1514" y="348"/>
                </a:lnTo>
                <a:lnTo>
                  <a:pt x="1059" y="656"/>
                </a:lnTo>
                <a:lnTo>
                  <a:pt x="657" y="1058"/>
                </a:lnTo>
                <a:lnTo>
                  <a:pt x="349" y="1514"/>
                </a:lnTo>
                <a:lnTo>
                  <a:pt x="134" y="2036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4"/>
                </a:lnTo>
                <a:lnTo>
                  <a:pt x="349" y="4287"/>
                </a:lnTo>
                <a:lnTo>
                  <a:pt x="657" y="4755"/>
                </a:lnTo>
                <a:lnTo>
                  <a:pt x="1059" y="5144"/>
                </a:lnTo>
                <a:lnTo>
                  <a:pt x="1514" y="5452"/>
                </a:lnTo>
                <a:lnTo>
                  <a:pt x="2036" y="5680"/>
                </a:lnTo>
                <a:lnTo>
                  <a:pt x="2599" y="5787"/>
                </a:lnTo>
                <a:lnTo>
                  <a:pt x="2907" y="5800"/>
                </a:lnTo>
                <a:lnTo>
                  <a:pt x="3202" y="5787"/>
                </a:lnTo>
                <a:lnTo>
                  <a:pt x="3764" y="5680"/>
                </a:lnTo>
                <a:lnTo>
                  <a:pt x="4287" y="5452"/>
                </a:lnTo>
                <a:lnTo>
                  <a:pt x="4756" y="5144"/>
                </a:lnTo>
                <a:lnTo>
                  <a:pt x="5144" y="4755"/>
                </a:lnTo>
                <a:lnTo>
                  <a:pt x="5452" y="4287"/>
                </a:lnTo>
                <a:lnTo>
                  <a:pt x="5680" y="3764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6"/>
                </a:lnTo>
                <a:lnTo>
                  <a:pt x="5452" y="1514"/>
                </a:lnTo>
                <a:lnTo>
                  <a:pt x="5144" y="1058"/>
                </a:lnTo>
                <a:lnTo>
                  <a:pt x="4756" y="656"/>
                </a:lnTo>
                <a:lnTo>
                  <a:pt x="4287" y="348"/>
                </a:lnTo>
                <a:lnTo>
                  <a:pt x="3764" y="121"/>
                </a:lnTo>
                <a:lnTo>
                  <a:pt x="3202" y="13"/>
                </a:lnTo>
                <a:lnTo>
                  <a:pt x="29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87"/>
          <p:cNvSpPr txBox="1"/>
          <p:nvPr/>
        </p:nvSpPr>
        <p:spPr>
          <a:xfrm>
            <a:off x="1604275" y="1315563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408" name="Google Shape;1408;p87"/>
          <p:cNvSpPr txBox="1"/>
          <p:nvPr/>
        </p:nvSpPr>
        <p:spPr>
          <a:xfrm>
            <a:off x="1604275" y="2251738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409" name="Google Shape;1409;p87"/>
          <p:cNvSpPr txBox="1"/>
          <p:nvPr/>
        </p:nvSpPr>
        <p:spPr>
          <a:xfrm>
            <a:off x="1604275" y="3186225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410" name="Google Shape;1410;p87"/>
          <p:cNvSpPr txBox="1"/>
          <p:nvPr/>
        </p:nvSpPr>
        <p:spPr>
          <a:xfrm>
            <a:off x="1604275" y="4120575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411" name="Google Shape;1411;p87"/>
          <p:cNvSpPr txBox="1"/>
          <p:nvPr/>
        </p:nvSpPr>
        <p:spPr>
          <a:xfrm>
            <a:off x="457200" y="40613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12" name="Google Shape;1412;p87"/>
          <p:cNvSpPr txBox="1"/>
          <p:nvPr/>
        </p:nvSpPr>
        <p:spPr>
          <a:xfrm>
            <a:off x="457200" y="31268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13" name="Google Shape;1413;p87"/>
          <p:cNvSpPr txBox="1"/>
          <p:nvPr/>
        </p:nvSpPr>
        <p:spPr>
          <a:xfrm>
            <a:off x="457200" y="21923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14" name="Google Shape;1414;p87"/>
          <p:cNvSpPr txBox="1"/>
          <p:nvPr/>
        </p:nvSpPr>
        <p:spPr>
          <a:xfrm>
            <a:off x="457200" y="12578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15" name="Google Shape;1415;p87"/>
          <p:cNvSpPr txBox="1"/>
          <p:nvPr/>
        </p:nvSpPr>
        <p:spPr>
          <a:xfrm>
            <a:off x="6075050" y="3139913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6" name="Google Shape;1416;p87"/>
          <p:cNvSpPr txBox="1"/>
          <p:nvPr/>
        </p:nvSpPr>
        <p:spPr>
          <a:xfrm>
            <a:off x="6075050" y="2205450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7" name="Google Shape;1417;p87"/>
          <p:cNvSpPr txBox="1"/>
          <p:nvPr/>
        </p:nvSpPr>
        <p:spPr>
          <a:xfrm>
            <a:off x="6075050" y="4074425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8" name="Google Shape;1418;p87"/>
          <p:cNvSpPr txBox="1"/>
          <p:nvPr/>
        </p:nvSpPr>
        <p:spPr>
          <a:xfrm>
            <a:off x="6075050" y="1271000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88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424" name="Google Shape;1424;p88"/>
          <p:cNvSpPr/>
          <p:nvPr/>
        </p:nvSpPr>
        <p:spPr>
          <a:xfrm>
            <a:off x="457170" y="2424323"/>
            <a:ext cx="1487255" cy="1103397"/>
          </a:xfrm>
          <a:custGeom>
            <a:avLst/>
            <a:gdLst/>
            <a:ahLst/>
            <a:cxnLst/>
            <a:rect l="l" t="t" r="r" b="b"/>
            <a:pathLst>
              <a:path w="15312" h="11360" extrusionOk="0">
                <a:moveTo>
                  <a:pt x="7649" y="0"/>
                </a:moveTo>
                <a:lnTo>
                  <a:pt x="1" y="6122"/>
                </a:lnTo>
                <a:lnTo>
                  <a:pt x="3055" y="6122"/>
                </a:lnTo>
                <a:lnTo>
                  <a:pt x="3055" y="11359"/>
                </a:lnTo>
                <a:lnTo>
                  <a:pt x="12257" y="11359"/>
                </a:lnTo>
                <a:lnTo>
                  <a:pt x="12257" y="6122"/>
                </a:lnTo>
                <a:lnTo>
                  <a:pt x="15311" y="6122"/>
                </a:lnTo>
                <a:lnTo>
                  <a:pt x="15097" y="5881"/>
                </a:lnTo>
                <a:lnTo>
                  <a:pt x="12954" y="4139"/>
                </a:lnTo>
                <a:lnTo>
                  <a:pt x="8614" y="750"/>
                </a:lnTo>
                <a:lnTo>
                  <a:pt x="764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88"/>
          <p:cNvSpPr/>
          <p:nvPr/>
        </p:nvSpPr>
        <p:spPr>
          <a:xfrm>
            <a:off x="2142377" y="1765968"/>
            <a:ext cx="1487255" cy="1761744"/>
          </a:xfrm>
          <a:custGeom>
            <a:avLst/>
            <a:gdLst/>
            <a:ahLst/>
            <a:cxnLst/>
            <a:rect l="l" t="t" r="r" b="b"/>
            <a:pathLst>
              <a:path w="15312" h="18138" extrusionOk="0">
                <a:moveTo>
                  <a:pt x="7663" y="0"/>
                </a:moveTo>
                <a:lnTo>
                  <a:pt x="1" y="6108"/>
                </a:lnTo>
                <a:lnTo>
                  <a:pt x="3055" y="6108"/>
                </a:lnTo>
                <a:lnTo>
                  <a:pt x="3055" y="18137"/>
                </a:lnTo>
                <a:lnTo>
                  <a:pt x="12257" y="18137"/>
                </a:lnTo>
                <a:lnTo>
                  <a:pt x="12257" y="6108"/>
                </a:lnTo>
                <a:lnTo>
                  <a:pt x="15311" y="6108"/>
                </a:lnTo>
                <a:lnTo>
                  <a:pt x="15097" y="5867"/>
                </a:lnTo>
                <a:lnTo>
                  <a:pt x="12954" y="4139"/>
                </a:lnTo>
                <a:lnTo>
                  <a:pt x="8627" y="737"/>
                </a:lnTo>
                <a:lnTo>
                  <a:pt x="766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88"/>
          <p:cNvSpPr/>
          <p:nvPr/>
        </p:nvSpPr>
        <p:spPr>
          <a:xfrm>
            <a:off x="3827578" y="2095146"/>
            <a:ext cx="1487255" cy="1432570"/>
          </a:xfrm>
          <a:custGeom>
            <a:avLst/>
            <a:gdLst/>
            <a:ahLst/>
            <a:cxnLst/>
            <a:rect l="l" t="t" r="r" b="b"/>
            <a:pathLst>
              <a:path w="15312" h="14749" extrusionOk="0">
                <a:moveTo>
                  <a:pt x="7650" y="0"/>
                </a:moveTo>
                <a:lnTo>
                  <a:pt x="1" y="6108"/>
                </a:lnTo>
                <a:lnTo>
                  <a:pt x="3055" y="6108"/>
                </a:lnTo>
                <a:lnTo>
                  <a:pt x="3055" y="14748"/>
                </a:lnTo>
                <a:lnTo>
                  <a:pt x="12258" y="14748"/>
                </a:lnTo>
                <a:lnTo>
                  <a:pt x="12258" y="6108"/>
                </a:lnTo>
                <a:lnTo>
                  <a:pt x="15312" y="6108"/>
                </a:lnTo>
                <a:lnTo>
                  <a:pt x="15098" y="5881"/>
                </a:lnTo>
                <a:lnTo>
                  <a:pt x="12954" y="4139"/>
                </a:lnTo>
                <a:lnTo>
                  <a:pt x="8614" y="750"/>
                </a:lnTo>
                <a:lnTo>
                  <a:pt x="765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88"/>
          <p:cNvSpPr/>
          <p:nvPr/>
        </p:nvSpPr>
        <p:spPr>
          <a:xfrm>
            <a:off x="5515698" y="1106253"/>
            <a:ext cx="1487255" cy="2421451"/>
          </a:xfrm>
          <a:custGeom>
            <a:avLst/>
            <a:gdLst/>
            <a:ahLst/>
            <a:cxnLst/>
            <a:rect l="l" t="t" r="r" b="b"/>
            <a:pathLst>
              <a:path w="15312" h="24930" extrusionOk="0">
                <a:moveTo>
                  <a:pt x="7663" y="1"/>
                </a:moveTo>
                <a:lnTo>
                  <a:pt x="1" y="6109"/>
                </a:lnTo>
                <a:lnTo>
                  <a:pt x="3055" y="6109"/>
                </a:lnTo>
                <a:lnTo>
                  <a:pt x="3055" y="24929"/>
                </a:lnTo>
                <a:lnTo>
                  <a:pt x="12258" y="24929"/>
                </a:lnTo>
                <a:lnTo>
                  <a:pt x="12258" y="6109"/>
                </a:lnTo>
                <a:lnTo>
                  <a:pt x="15312" y="6109"/>
                </a:lnTo>
                <a:lnTo>
                  <a:pt x="15098" y="5881"/>
                </a:lnTo>
                <a:lnTo>
                  <a:pt x="12954" y="4140"/>
                </a:lnTo>
                <a:lnTo>
                  <a:pt x="8628" y="751"/>
                </a:lnTo>
                <a:lnTo>
                  <a:pt x="766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88"/>
          <p:cNvSpPr/>
          <p:nvPr/>
        </p:nvSpPr>
        <p:spPr>
          <a:xfrm>
            <a:off x="7199543" y="2095146"/>
            <a:ext cx="1487255" cy="1432570"/>
          </a:xfrm>
          <a:custGeom>
            <a:avLst/>
            <a:gdLst/>
            <a:ahLst/>
            <a:cxnLst/>
            <a:rect l="l" t="t" r="r" b="b"/>
            <a:pathLst>
              <a:path w="15312" h="14749" extrusionOk="0">
                <a:moveTo>
                  <a:pt x="7649" y="0"/>
                </a:moveTo>
                <a:lnTo>
                  <a:pt x="0" y="6108"/>
                </a:lnTo>
                <a:lnTo>
                  <a:pt x="3054" y="6108"/>
                </a:lnTo>
                <a:lnTo>
                  <a:pt x="3054" y="14748"/>
                </a:lnTo>
                <a:lnTo>
                  <a:pt x="12257" y="14748"/>
                </a:lnTo>
                <a:lnTo>
                  <a:pt x="12257" y="6108"/>
                </a:lnTo>
                <a:lnTo>
                  <a:pt x="15311" y="6108"/>
                </a:lnTo>
                <a:lnTo>
                  <a:pt x="15084" y="5881"/>
                </a:lnTo>
                <a:lnTo>
                  <a:pt x="12954" y="4139"/>
                </a:lnTo>
                <a:lnTo>
                  <a:pt x="8614" y="750"/>
                </a:lnTo>
                <a:lnTo>
                  <a:pt x="76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88"/>
          <p:cNvSpPr txBox="1"/>
          <p:nvPr/>
        </p:nvSpPr>
        <p:spPr>
          <a:xfrm>
            <a:off x="582800" y="4010700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0" name="Google Shape;1430;p88"/>
          <p:cNvSpPr txBox="1"/>
          <p:nvPr/>
        </p:nvSpPr>
        <p:spPr>
          <a:xfrm>
            <a:off x="2268000" y="4003575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1" name="Google Shape;1431;p88"/>
          <p:cNvSpPr txBox="1"/>
          <p:nvPr/>
        </p:nvSpPr>
        <p:spPr>
          <a:xfrm>
            <a:off x="3953200" y="4003600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2" name="Google Shape;1432;p88"/>
          <p:cNvSpPr txBox="1"/>
          <p:nvPr/>
        </p:nvSpPr>
        <p:spPr>
          <a:xfrm>
            <a:off x="5641363" y="4003600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3" name="Google Shape;1433;p88"/>
          <p:cNvSpPr txBox="1"/>
          <p:nvPr/>
        </p:nvSpPr>
        <p:spPr>
          <a:xfrm>
            <a:off x="7325175" y="4003575"/>
            <a:ext cx="12360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4" name="Google Shape;1434;p88"/>
          <p:cNvSpPr txBox="1"/>
          <p:nvPr/>
        </p:nvSpPr>
        <p:spPr>
          <a:xfrm>
            <a:off x="452897" y="35929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35" name="Google Shape;1435;p88"/>
          <p:cNvSpPr txBox="1"/>
          <p:nvPr/>
        </p:nvSpPr>
        <p:spPr>
          <a:xfrm>
            <a:off x="2138104" y="35929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36" name="Google Shape;1436;p88"/>
          <p:cNvSpPr txBox="1"/>
          <p:nvPr/>
        </p:nvSpPr>
        <p:spPr>
          <a:xfrm>
            <a:off x="3823305" y="35929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37" name="Google Shape;1437;p88"/>
          <p:cNvSpPr txBox="1"/>
          <p:nvPr/>
        </p:nvSpPr>
        <p:spPr>
          <a:xfrm>
            <a:off x="5511425" y="35929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38" name="Google Shape;1438;p88"/>
          <p:cNvSpPr txBox="1"/>
          <p:nvPr/>
        </p:nvSpPr>
        <p:spPr>
          <a:xfrm>
            <a:off x="7195275" y="3592975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39" name="Google Shape;1439;p88"/>
          <p:cNvSpPr txBox="1"/>
          <p:nvPr/>
        </p:nvSpPr>
        <p:spPr>
          <a:xfrm>
            <a:off x="857600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440" name="Google Shape;1440;p88"/>
          <p:cNvSpPr txBox="1"/>
          <p:nvPr/>
        </p:nvSpPr>
        <p:spPr>
          <a:xfrm>
            <a:off x="2542800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441" name="Google Shape;1441;p88"/>
          <p:cNvSpPr txBox="1"/>
          <p:nvPr/>
        </p:nvSpPr>
        <p:spPr>
          <a:xfrm>
            <a:off x="4229463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442" name="Google Shape;1442;p88"/>
          <p:cNvSpPr txBox="1"/>
          <p:nvPr/>
        </p:nvSpPr>
        <p:spPr>
          <a:xfrm>
            <a:off x="5913975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443" name="Google Shape;1443;p88"/>
          <p:cNvSpPr txBox="1"/>
          <p:nvPr/>
        </p:nvSpPr>
        <p:spPr>
          <a:xfrm>
            <a:off x="7602775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89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449" name="Google Shape;1449;p89"/>
          <p:cNvSpPr/>
          <p:nvPr/>
        </p:nvSpPr>
        <p:spPr>
          <a:xfrm>
            <a:off x="4083955" y="3109554"/>
            <a:ext cx="1613763" cy="847541"/>
          </a:xfrm>
          <a:custGeom>
            <a:avLst/>
            <a:gdLst/>
            <a:ahLst/>
            <a:cxnLst/>
            <a:rect l="l" t="t" r="r" b="b"/>
            <a:pathLst>
              <a:path w="12780" h="6712" extrusionOk="0">
                <a:moveTo>
                  <a:pt x="11012" y="1"/>
                </a:moveTo>
                <a:lnTo>
                  <a:pt x="10811" y="523"/>
                </a:lnTo>
                <a:lnTo>
                  <a:pt x="10288" y="1474"/>
                </a:lnTo>
                <a:lnTo>
                  <a:pt x="9632" y="2331"/>
                </a:lnTo>
                <a:lnTo>
                  <a:pt x="8855" y="3095"/>
                </a:lnTo>
                <a:lnTo>
                  <a:pt x="7971" y="3725"/>
                </a:lnTo>
                <a:lnTo>
                  <a:pt x="6993" y="4220"/>
                </a:lnTo>
                <a:lnTo>
                  <a:pt x="5948" y="4555"/>
                </a:lnTo>
                <a:lnTo>
                  <a:pt x="4823" y="4729"/>
                </a:lnTo>
                <a:lnTo>
                  <a:pt x="4247" y="4756"/>
                </a:lnTo>
                <a:lnTo>
                  <a:pt x="3791" y="4743"/>
                </a:lnTo>
                <a:lnTo>
                  <a:pt x="2894" y="4622"/>
                </a:lnTo>
                <a:lnTo>
                  <a:pt x="2023" y="4408"/>
                </a:lnTo>
                <a:lnTo>
                  <a:pt x="1206" y="4086"/>
                </a:lnTo>
                <a:lnTo>
                  <a:pt x="831" y="3885"/>
                </a:lnTo>
                <a:lnTo>
                  <a:pt x="1" y="5654"/>
                </a:lnTo>
                <a:lnTo>
                  <a:pt x="483" y="5895"/>
                </a:lnTo>
                <a:lnTo>
                  <a:pt x="1501" y="6283"/>
                </a:lnTo>
                <a:lnTo>
                  <a:pt x="2559" y="6551"/>
                </a:lnTo>
                <a:lnTo>
                  <a:pt x="3684" y="6698"/>
                </a:lnTo>
                <a:lnTo>
                  <a:pt x="4247" y="6712"/>
                </a:lnTo>
                <a:lnTo>
                  <a:pt x="4970" y="6685"/>
                </a:lnTo>
                <a:lnTo>
                  <a:pt x="6363" y="6471"/>
                </a:lnTo>
                <a:lnTo>
                  <a:pt x="7689" y="6042"/>
                </a:lnTo>
                <a:lnTo>
                  <a:pt x="8908" y="5439"/>
                </a:lnTo>
                <a:lnTo>
                  <a:pt x="10020" y="4662"/>
                </a:lnTo>
                <a:lnTo>
                  <a:pt x="10998" y="3738"/>
                </a:lnTo>
                <a:lnTo>
                  <a:pt x="11842" y="2680"/>
                </a:lnTo>
                <a:lnTo>
                  <a:pt x="12512" y="1488"/>
                </a:lnTo>
                <a:lnTo>
                  <a:pt x="12780" y="858"/>
                </a:lnTo>
                <a:lnTo>
                  <a:pt x="110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89"/>
          <p:cNvSpPr/>
          <p:nvPr/>
        </p:nvSpPr>
        <p:spPr>
          <a:xfrm>
            <a:off x="4588037" y="1583927"/>
            <a:ext cx="1245047" cy="1671217"/>
          </a:xfrm>
          <a:custGeom>
            <a:avLst/>
            <a:gdLst/>
            <a:ahLst/>
            <a:cxnLst/>
            <a:rect l="l" t="t" r="r" b="b"/>
            <a:pathLst>
              <a:path w="9860" h="13235" extrusionOk="0">
                <a:moveTo>
                  <a:pt x="0" y="0"/>
                </a:moveTo>
                <a:lnTo>
                  <a:pt x="0" y="2626"/>
                </a:lnTo>
                <a:lnTo>
                  <a:pt x="402" y="2626"/>
                </a:lnTo>
                <a:lnTo>
                  <a:pt x="751" y="2626"/>
                </a:lnTo>
                <a:lnTo>
                  <a:pt x="1434" y="2693"/>
                </a:lnTo>
                <a:lnTo>
                  <a:pt x="2103" y="2840"/>
                </a:lnTo>
                <a:lnTo>
                  <a:pt x="2746" y="3041"/>
                </a:lnTo>
                <a:lnTo>
                  <a:pt x="3363" y="3295"/>
                </a:lnTo>
                <a:lnTo>
                  <a:pt x="3952" y="3617"/>
                </a:lnTo>
                <a:lnTo>
                  <a:pt x="4488" y="3979"/>
                </a:lnTo>
                <a:lnTo>
                  <a:pt x="4997" y="4407"/>
                </a:lnTo>
                <a:lnTo>
                  <a:pt x="5466" y="4863"/>
                </a:lnTo>
                <a:lnTo>
                  <a:pt x="5881" y="5372"/>
                </a:lnTo>
                <a:lnTo>
                  <a:pt x="6256" y="5921"/>
                </a:lnTo>
                <a:lnTo>
                  <a:pt x="6564" y="6510"/>
                </a:lnTo>
                <a:lnTo>
                  <a:pt x="6832" y="7126"/>
                </a:lnTo>
                <a:lnTo>
                  <a:pt x="7020" y="7769"/>
                </a:lnTo>
                <a:lnTo>
                  <a:pt x="7167" y="8426"/>
                </a:lnTo>
                <a:lnTo>
                  <a:pt x="7234" y="9122"/>
                </a:lnTo>
                <a:lnTo>
                  <a:pt x="7234" y="9471"/>
                </a:lnTo>
                <a:lnTo>
                  <a:pt x="7234" y="9471"/>
                </a:lnTo>
                <a:lnTo>
                  <a:pt x="7220" y="10073"/>
                </a:lnTo>
                <a:lnTo>
                  <a:pt x="7006" y="11239"/>
                </a:lnTo>
                <a:lnTo>
                  <a:pt x="6819" y="11801"/>
                </a:lnTo>
                <a:lnTo>
                  <a:pt x="6819" y="11801"/>
                </a:lnTo>
                <a:lnTo>
                  <a:pt x="6711" y="12096"/>
                </a:lnTo>
                <a:lnTo>
                  <a:pt x="9082" y="13235"/>
                </a:lnTo>
                <a:lnTo>
                  <a:pt x="9203" y="12900"/>
                </a:lnTo>
                <a:lnTo>
                  <a:pt x="9364" y="12485"/>
                </a:lnTo>
                <a:lnTo>
                  <a:pt x="9605" y="11641"/>
                </a:lnTo>
                <a:lnTo>
                  <a:pt x="9766" y="10783"/>
                </a:lnTo>
                <a:lnTo>
                  <a:pt x="9859" y="9913"/>
                </a:lnTo>
                <a:lnTo>
                  <a:pt x="9859" y="9471"/>
                </a:lnTo>
                <a:lnTo>
                  <a:pt x="9859" y="9471"/>
                </a:lnTo>
                <a:lnTo>
                  <a:pt x="9859" y="8988"/>
                </a:lnTo>
                <a:lnTo>
                  <a:pt x="9752" y="8037"/>
                </a:lnTo>
                <a:lnTo>
                  <a:pt x="9565" y="7113"/>
                </a:lnTo>
                <a:lnTo>
                  <a:pt x="9297" y="6216"/>
                </a:lnTo>
                <a:lnTo>
                  <a:pt x="8935" y="5372"/>
                </a:lnTo>
                <a:lnTo>
                  <a:pt x="8493" y="4568"/>
                </a:lnTo>
                <a:lnTo>
                  <a:pt x="7984" y="3804"/>
                </a:lnTo>
                <a:lnTo>
                  <a:pt x="7408" y="3108"/>
                </a:lnTo>
                <a:lnTo>
                  <a:pt x="6765" y="2465"/>
                </a:lnTo>
                <a:lnTo>
                  <a:pt x="6068" y="1875"/>
                </a:lnTo>
                <a:lnTo>
                  <a:pt x="5305" y="1366"/>
                </a:lnTo>
                <a:lnTo>
                  <a:pt x="4501" y="924"/>
                </a:lnTo>
                <a:lnTo>
                  <a:pt x="3657" y="563"/>
                </a:lnTo>
                <a:lnTo>
                  <a:pt x="2760" y="295"/>
                </a:lnTo>
                <a:lnTo>
                  <a:pt x="1836" y="107"/>
                </a:lnTo>
                <a:lnTo>
                  <a:pt x="884" y="0"/>
                </a:lnTo>
                <a:lnTo>
                  <a:pt x="402" y="0"/>
                </a:lnTo>
                <a:lnTo>
                  <a:pt x="40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89"/>
          <p:cNvSpPr/>
          <p:nvPr/>
        </p:nvSpPr>
        <p:spPr>
          <a:xfrm>
            <a:off x="3310913" y="1536575"/>
            <a:ext cx="1306036" cy="2378216"/>
          </a:xfrm>
          <a:custGeom>
            <a:avLst/>
            <a:gdLst/>
            <a:ahLst/>
            <a:cxnLst/>
            <a:rect l="l" t="t" r="r" b="b"/>
            <a:pathLst>
              <a:path w="10343" h="18834" extrusionOk="0">
                <a:moveTo>
                  <a:pt x="9699" y="0"/>
                </a:moveTo>
                <a:lnTo>
                  <a:pt x="9203" y="13"/>
                </a:lnTo>
                <a:lnTo>
                  <a:pt x="8226" y="121"/>
                </a:lnTo>
                <a:lnTo>
                  <a:pt x="7275" y="322"/>
                </a:lnTo>
                <a:lnTo>
                  <a:pt x="6364" y="616"/>
                </a:lnTo>
                <a:lnTo>
                  <a:pt x="5493" y="991"/>
                </a:lnTo>
                <a:lnTo>
                  <a:pt x="4662" y="1460"/>
                </a:lnTo>
                <a:lnTo>
                  <a:pt x="3899" y="1983"/>
                </a:lnTo>
                <a:lnTo>
                  <a:pt x="3176" y="2585"/>
                </a:lnTo>
                <a:lnTo>
                  <a:pt x="2519" y="3255"/>
                </a:lnTo>
                <a:lnTo>
                  <a:pt x="1916" y="3978"/>
                </a:lnTo>
                <a:lnTo>
                  <a:pt x="1394" y="4755"/>
                </a:lnTo>
                <a:lnTo>
                  <a:pt x="952" y="5586"/>
                </a:lnTo>
                <a:lnTo>
                  <a:pt x="577" y="6470"/>
                </a:lnTo>
                <a:lnTo>
                  <a:pt x="296" y="7381"/>
                </a:lnTo>
                <a:lnTo>
                  <a:pt x="108" y="8332"/>
                </a:lnTo>
                <a:lnTo>
                  <a:pt x="1" y="9310"/>
                </a:lnTo>
                <a:lnTo>
                  <a:pt x="1" y="9819"/>
                </a:lnTo>
                <a:lnTo>
                  <a:pt x="1" y="9819"/>
                </a:lnTo>
                <a:lnTo>
                  <a:pt x="14" y="10489"/>
                </a:lnTo>
                <a:lnTo>
                  <a:pt x="202" y="11828"/>
                </a:lnTo>
                <a:lnTo>
                  <a:pt x="563" y="13101"/>
                </a:lnTo>
                <a:lnTo>
                  <a:pt x="1086" y="14320"/>
                </a:lnTo>
                <a:lnTo>
                  <a:pt x="1769" y="15445"/>
                </a:lnTo>
                <a:lnTo>
                  <a:pt x="2600" y="16463"/>
                </a:lnTo>
                <a:lnTo>
                  <a:pt x="3564" y="17387"/>
                </a:lnTo>
                <a:lnTo>
                  <a:pt x="4662" y="18164"/>
                </a:lnTo>
                <a:lnTo>
                  <a:pt x="5265" y="18499"/>
                </a:lnTo>
                <a:lnTo>
                  <a:pt x="5265" y="18499"/>
                </a:lnTo>
                <a:lnTo>
                  <a:pt x="5895" y="18834"/>
                </a:lnTo>
                <a:lnTo>
                  <a:pt x="7275" y="15847"/>
                </a:lnTo>
                <a:lnTo>
                  <a:pt x="6725" y="15552"/>
                </a:lnTo>
                <a:lnTo>
                  <a:pt x="6337" y="15324"/>
                </a:lnTo>
                <a:lnTo>
                  <a:pt x="5627" y="14802"/>
                </a:lnTo>
                <a:lnTo>
                  <a:pt x="4997" y="14199"/>
                </a:lnTo>
                <a:lnTo>
                  <a:pt x="4462" y="13516"/>
                </a:lnTo>
                <a:lnTo>
                  <a:pt x="4019" y="12766"/>
                </a:lnTo>
                <a:lnTo>
                  <a:pt x="3671" y="11975"/>
                </a:lnTo>
                <a:lnTo>
                  <a:pt x="3443" y="11132"/>
                </a:lnTo>
                <a:lnTo>
                  <a:pt x="3323" y="10261"/>
                </a:lnTo>
                <a:lnTo>
                  <a:pt x="3310" y="9819"/>
                </a:lnTo>
                <a:lnTo>
                  <a:pt x="3310" y="9819"/>
                </a:lnTo>
                <a:lnTo>
                  <a:pt x="3323" y="9484"/>
                </a:lnTo>
                <a:lnTo>
                  <a:pt x="3377" y="8828"/>
                </a:lnTo>
                <a:lnTo>
                  <a:pt x="3591" y="7890"/>
                </a:lnTo>
                <a:lnTo>
                  <a:pt x="4073" y="6724"/>
                </a:lnTo>
                <a:lnTo>
                  <a:pt x="4756" y="5693"/>
                </a:lnTo>
                <a:lnTo>
                  <a:pt x="5627" y="4809"/>
                </a:lnTo>
                <a:lnTo>
                  <a:pt x="6645" y="4099"/>
                </a:lnTo>
                <a:lnTo>
                  <a:pt x="7502" y="3711"/>
                </a:lnTo>
                <a:lnTo>
                  <a:pt x="8105" y="3510"/>
                </a:lnTo>
                <a:lnTo>
                  <a:pt x="8735" y="3376"/>
                </a:lnTo>
                <a:lnTo>
                  <a:pt x="9378" y="3309"/>
                </a:lnTo>
                <a:lnTo>
                  <a:pt x="9713" y="3295"/>
                </a:lnTo>
                <a:lnTo>
                  <a:pt x="9713" y="3295"/>
                </a:lnTo>
                <a:lnTo>
                  <a:pt x="10342" y="3282"/>
                </a:lnTo>
                <a:lnTo>
                  <a:pt x="10342" y="0"/>
                </a:lnTo>
                <a:lnTo>
                  <a:pt x="96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89"/>
          <p:cNvSpPr txBox="1"/>
          <p:nvPr/>
        </p:nvSpPr>
        <p:spPr>
          <a:xfrm>
            <a:off x="3851500" y="2486738"/>
            <a:ext cx="15372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4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453" name="Google Shape;1453;p89"/>
          <p:cNvCxnSpPr/>
          <p:nvPr/>
        </p:nvCxnSpPr>
        <p:spPr>
          <a:xfrm rot="10800000">
            <a:off x="2571650" y="2644488"/>
            <a:ext cx="10620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54" name="Google Shape;1454;p89"/>
          <p:cNvSpPr txBox="1"/>
          <p:nvPr/>
        </p:nvSpPr>
        <p:spPr>
          <a:xfrm>
            <a:off x="6587738" y="3681588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5" name="Google Shape;1455;p89"/>
          <p:cNvSpPr txBox="1"/>
          <p:nvPr/>
        </p:nvSpPr>
        <p:spPr>
          <a:xfrm>
            <a:off x="6587759" y="400408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6" name="Google Shape;1456;p89"/>
          <p:cNvSpPr txBox="1"/>
          <p:nvPr/>
        </p:nvSpPr>
        <p:spPr>
          <a:xfrm>
            <a:off x="6587750" y="15365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7" name="Google Shape;1457;p89"/>
          <p:cNvSpPr txBox="1"/>
          <p:nvPr/>
        </p:nvSpPr>
        <p:spPr>
          <a:xfrm>
            <a:off x="6587772" y="185906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8" name="Google Shape;1458;p89"/>
          <p:cNvSpPr txBox="1"/>
          <p:nvPr/>
        </p:nvSpPr>
        <p:spPr>
          <a:xfrm>
            <a:off x="1776347" y="2394738"/>
            <a:ext cx="780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9" name="Google Shape;1459;p89"/>
          <p:cNvSpPr txBox="1"/>
          <p:nvPr/>
        </p:nvSpPr>
        <p:spPr>
          <a:xfrm>
            <a:off x="677147" y="2717225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0" name="Google Shape;1460;p89"/>
          <p:cNvCxnSpPr>
            <a:endCxn id="1456" idx="1"/>
          </p:cNvCxnSpPr>
          <p:nvPr/>
        </p:nvCxnSpPr>
        <p:spPr>
          <a:xfrm rot="10800000" flipH="1">
            <a:off x="5634650" y="1775513"/>
            <a:ext cx="953100" cy="563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61" name="Google Shape;1461;p89"/>
          <p:cNvCxnSpPr>
            <a:endCxn id="1454" idx="1"/>
          </p:cNvCxnSpPr>
          <p:nvPr/>
        </p:nvCxnSpPr>
        <p:spPr>
          <a:xfrm>
            <a:off x="5386838" y="3516438"/>
            <a:ext cx="1200900" cy="40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90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467" name="Google Shape;1467;p90"/>
          <p:cNvSpPr/>
          <p:nvPr/>
        </p:nvSpPr>
        <p:spPr>
          <a:xfrm>
            <a:off x="1496408" y="1095350"/>
            <a:ext cx="1018769" cy="771459"/>
          </a:xfrm>
          <a:custGeom>
            <a:avLst/>
            <a:gdLst/>
            <a:ahLst/>
            <a:cxnLst/>
            <a:rect l="l" t="t" r="r" b="b"/>
            <a:pathLst>
              <a:path w="8935" h="6766" extrusionOk="0">
                <a:moveTo>
                  <a:pt x="5559" y="1"/>
                </a:moveTo>
                <a:lnTo>
                  <a:pt x="5251" y="14"/>
                </a:lnTo>
                <a:lnTo>
                  <a:pt x="4675" y="121"/>
                </a:lnTo>
                <a:lnTo>
                  <a:pt x="4126" y="322"/>
                </a:lnTo>
                <a:lnTo>
                  <a:pt x="3630" y="604"/>
                </a:lnTo>
                <a:lnTo>
                  <a:pt x="3188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25"/>
                </a:lnTo>
                <a:lnTo>
                  <a:pt x="2251" y="2707"/>
                </a:lnTo>
                <a:lnTo>
                  <a:pt x="0" y="3377"/>
                </a:lnTo>
                <a:lnTo>
                  <a:pt x="2251" y="4046"/>
                </a:lnTo>
                <a:lnTo>
                  <a:pt x="2318" y="4341"/>
                </a:lnTo>
                <a:lnTo>
                  <a:pt x="2519" y="4877"/>
                </a:lnTo>
                <a:lnTo>
                  <a:pt x="2813" y="5372"/>
                </a:lnTo>
                <a:lnTo>
                  <a:pt x="3188" y="5801"/>
                </a:lnTo>
                <a:lnTo>
                  <a:pt x="3630" y="6163"/>
                </a:lnTo>
                <a:lnTo>
                  <a:pt x="4126" y="6444"/>
                </a:lnTo>
                <a:lnTo>
                  <a:pt x="4675" y="6645"/>
                </a:lnTo>
                <a:lnTo>
                  <a:pt x="5251" y="6752"/>
                </a:lnTo>
                <a:lnTo>
                  <a:pt x="5559" y="6766"/>
                </a:lnTo>
                <a:lnTo>
                  <a:pt x="5908" y="6752"/>
                </a:lnTo>
                <a:lnTo>
                  <a:pt x="6564" y="6618"/>
                </a:lnTo>
                <a:lnTo>
                  <a:pt x="7167" y="6364"/>
                </a:lnTo>
                <a:lnTo>
                  <a:pt x="7703" y="5989"/>
                </a:lnTo>
                <a:lnTo>
                  <a:pt x="8171" y="5533"/>
                </a:lnTo>
                <a:lnTo>
                  <a:pt x="8533" y="4997"/>
                </a:lnTo>
                <a:lnTo>
                  <a:pt x="8788" y="4395"/>
                </a:lnTo>
                <a:lnTo>
                  <a:pt x="8922" y="3725"/>
                </a:lnTo>
                <a:lnTo>
                  <a:pt x="8935" y="3377"/>
                </a:lnTo>
                <a:lnTo>
                  <a:pt x="8922" y="3042"/>
                </a:lnTo>
                <a:lnTo>
                  <a:pt x="8788" y="2372"/>
                </a:lnTo>
                <a:lnTo>
                  <a:pt x="8533" y="1769"/>
                </a:lnTo>
                <a:lnTo>
                  <a:pt x="8171" y="1233"/>
                </a:lnTo>
                <a:lnTo>
                  <a:pt x="7703" y="778"/>
                </a:lnTo>
                <a:lnTo>
                  <a:pt x="7167" y="403"/>
                </a:lnTo>
                <a:lnTo>
                  <a:pt x="6564" y="148"/>
                </a:lnTo>
                <a:lnTo>
                  <a:pt x="5908" y="14"/>
                </a:lnTo>
                <a:lnTo>
                  <a:pt x="555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90"/>
          <p:cNvSpPr/>
          <p:nvPr/>
        </p:nvSpPr>
        <p:spPr>
          <a:xfrm>
            <a:off x="2014171" y="3079403"/>
            <a:ext cx="1020365" cy="769863"/>
          </a:xfrm>
          <a:custGeom>
            <a:avLst/>
            <a:gdLst/>
            <a:ahLst/>
            <a:cxnLst/>
            <a:rect l="l" t="t" r="r" b="b"/>
            <a:pathLst>
              <a:path w="8949" h="6752" extrusionOk="0">
                <a:moveTo>
                  <a:pt x="5559" y="0"/>
                </a:moveTo>
                <a:lnTo>
                  <a:pt x="5265" y="14"/>
                </a:lnTo>
                <a:lnTo>
                  <a:pt x="4675" y="121"/>
                </a:lnTo>
                <a:lnTo>
                  <a:pt x="4139" y="309"/>
                </a:lnTo>
                <a:lnTo>
                  <a:pt x="3644" y="603"/>
                </a:lnTo>
                <a:lnTo>
                  <a:pt x="3202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12"/>
                </a:lnTo>
                <a:lnTo>
                  <a:pt x="2251" y="2706"/>
                </a:lnTo>
                <a:lnTo>
                  <a:pt x="0" y="3363"/>
                </a:lnTo>
                <a:lnTo>
                  <a:pt x="2251" y="4046"/>
                </a:lnTo>
                <a:lnTo>
                  <a:pt x="2318" y="4341"/>
                </a:lnTo>
                <a:lnTo>
                  <a:pt x="2532" y="4876"/>
                </a:lnTo>
                <a:lnTo>
                  <a:pt x="2827" y="5359"/>
                </a:lnTo>
                <a:lnTo>
                  <a:pt x="3202" y="5801"/>
                </a:lnTo>
                <a:lnTo>
                  <a:pt x="3630" y="6162"/>
                </a:lnTo>
                <a:lnTo>
                  <a:pt x="4126" y="6444"/>
                </a:lnTo>
                <a:lnTo>
                  <a:pt x="4675" y="6645"/>
                </a:lnTo>
                <a:lnTo>
                  <a:pt x="5265" y="6752"/>
                </a:lnTo>
                <a:lnTo>
                  <a:pt x="5908" y="6752"/>
                </a:lnTo>
                <a:lnTo>
                  <a:pt x="6564" y="6618"/>
                </a:lnTo>
                <a:lnTo>
                  <a:pt x="7180" y="6350"/>
                </a:lnTo>
                <a:lnTo>
                  <a:pt x="7716" y="5988"/>
                </a:lnTo>
                <a:lnTo>
                  <a:pt x="8171" y="5533"/>
                </a:lnTo>
                <a:lnTo>
                  <a:pt x="8533" y="4997"/>
                </a:lnTo>
                <a:lnTo>
                  <a:pt x="8801" y="4381"/>
                </a:lnTo>
                <a:lnTo>
                  <a:pt x="8935" y="3724"/>
                </a:lnTo>
                <a:lnTo>
                  <a:pt x="8948" y="3376"/>
                </a:lnTo>
                <a:lnTo>
                  <a:pt x="8935" y="3028"/>
                </a:lnTo>
                <a:lnTo>
                  <a:pt x="8801" y="2371"/>
                </a:lnTo>
                <a:lnTo>
                  <a:pt x="8533" y="1769"/>
                </a:lnTo>
                <a:lnTo>
                  <a:pt x="8171" y="1233"/>
                </a:lnTo>
                <a:lnTo>
                  <a:pt x="7716" y="764"/>
                </a:lnTo>
                <a:lnTo>
                  <a:pt x="7180" y="402"/>
                </a:lnTo>
                <a:lnTo>
                  <a:pt x="6564" y="148"/>
                </a:lnTo>
                <a:lnTo>
                  <a:pt x="5908" y="14"/>
                </a:lnTo>
                <a:lnTo>
                  <a:pt x="555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90"/>
          <p:cNvSpPr/>
          <p:nvPr/>
        </p:nvSpPr>
        <p:spPr>
          <a:xfrm>
            <a:off x="1395615" y="3898063"/>
            <a:ext cx="1018769" cy="769863"/>
          </a:xfrm>
          <a:custGeom>
            <a:avLst/>
            <a:gdLst/>
            <a:ahLst/>
            <a:cxnLst/>
            <a:rect l="l" t="t" r="r" b="b"/>
            <a:pathLst>
              <a:path w="8935" h="6752" extrusionOk="0">
                <a:moveTo>
                  <a:pt x="5251" y="0"/>
                </a:moveTo>
                <a:lnTo>
                  <a:pt x="4675" y="108"/>
                </a:lnTo>
                <a:lnTo>
                  <a:pt x="4126" y="308"/>
                </a:lnTo>
                <a:lnTo>
                  <a:pt x="3630" y="590"/>
                </a:lnTo>
                <a:lnTo>
                  <a:pt x="3202" y="951"/>
                </a:lnTo>
                <a:lnTo>
                  <a:pt x="2827" y="1380"/>
                </a:lnTo>
                <a:lnTo>
                  <a:pt x="2532" y="1876"/>
                </a:lnTo>
                <a:lnTo>
                  <a:pt x="2318" y="2412"/>
                </a:lnTo>
                <a:lnTo>
                  <a:pt x="2251" y="2693"/>
                </a:lnTo>
                <a:lnTo>
                  <a:pt x="0" y="3363"/>
                </a:lnTo>
                <a:lnTo>
                  <a:pt x="2251" y="4046"/>
                </a:lnTo>
                <a:lnTo>
                  <a:pt x="2318" y="4327"/>
                </a:lnTo>
                <a:lnTo>
                  <a:pt x="2532" y="4876"/>
                </a:lnTo>
                <a:lnTo>
                  <a:pt x="2827" y="5359"/>
                </a:lnTo>
                <a:lnTo>
                  <a:pt x="3188" y="5787"/>
                </a:lnTo>
                <a:lnTo>
                  <a:pt x="3630" y="6149"/>
                </a:lnTo>
                <a:lnTo>
                  <a:pt x="4126" y="6444"/>
                </a:lnTo>
                <a:lnTo>
                  <a:pt x="4675" y="6644"/>
                </a:lnTo>
                <a:lnTo>
                  <a:pt x="5251" y="6738"/>
                </a:lnTo>
                <a:lnTo>
                  <a:pt x="5559" y="6752"/>
                </a:lnTo>
                <a:lnTo>
                  <a:pt x="5908" y="6738"/>
                </a:lnTo>
                <a:lnTo>
                  <a:pt x="6564" y="6604"/>
                </a:lnTo>
                <a:lnTo>
                  <a:pt x="7180" y="6350"/>
                </a:lnTo>
                <a:lnTo>
                  <a:pt x="7716" y="5988"/>
                </a:lnTo>
                <a:lnTo>
                  <a:pt x="8171" y="5533"/>
                </a:lnTo>
                <a:lnTo>
                  <a:pt x="8533" y="4983"/>
                </a:lnTo>
                <a:lnTo>
                  <a:pt x="8788" y="4381"/>
                </a:lnTo>
                <a:lnTo>
                  <a:pt x="8921" y="3724"/>
                </a:lnTo>
                <a:lnTo>
                  <a:pt x="8935" y="3376"/>
                </a:lnTo>
                <a:lnTo>
                  <a:pt x="8921" y="3028"/>
                </a:lnTo>
                <a:lnTo>
                  <a:pt x="8788" y="2371"/>
                </a:lnTo>
                <a:lnTo>
                  <a:pt x="8533" y="1755"/>
                </a:lnTo>
                <a:lnTo>
                  <a:pt x="8171" y="1219"/>
                </a:lnTo>
                <a:lnTo>
                  <a:pt x="7716" y="764"/>
                </a:lnTo>
                <a:lnTo>
                  <a:pt x="7180" y="402"/>
                </a:lnTo>
                <a:lnTo>
                  <a:pt x="6564" y="148"/>
                </a:lnTo>
                <a:lnTo>
                  <a:pt x="5908" y="14"/>
                </a:lnTo>
                <a:lnTo>
                  <a:pt x="555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90"/>
          <p:cNvSpPr/>
          <p:nvPr/>
        </p:nvSpPr>
        <p:spPr>
          <a:xfrm>
            <a:off x="2069128" y="2065200"/>
            <a:ext cx="1018883" cy="769977"/>
          </a:xfrm>
          <a:custGeom>
            <a:avLst/>
            <a:gdLst/>
            <a:ahLst/>
            <a:cxnLst/>
            <a:rect l="l" t="t" r="r" b="b"/>
            <a:pathLst>
              <a:path w="8936" h="6753" extrusionOk="0">
                <a:moveTo>
                  <a:pt x="5560" y="1"/>
                </a:moveTo>
                <a:lnTo>
                  <a:pt x="5252" y="14"/>
                </a:lnTo>
                <a:lnTo>
                  <a:pt x="4676" y="121"/>
                </a:lnTo>
                <a:lnTo>
                  <a:pt x="4126" y="309"/>
                </a:lnTo>
                <a:lnTo>
                  <a:pt x="3631" y="604"/>
                </a:lnTo>
                <a:lnTo>
                  <a:pt x="3202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12"/>
                </a:lnTo>
                <a:lnTo>
                  <a:pt x="2251" y="2707"/>
                </a:lnTo>
                <a:lnTo>
                  <a:pt x="1" y="3363"/>
                </a:lnTo>
                <a:lnTo>
                  <a:pt x="2251" y="4046"/>
                </a:lnTo>
                <a:lnTo>
                  <a:pt x="2318" y="4341"/>
                </a:lnTo>
                <a:lnTo>
                  <a:pt x="2532" y="4877"/>
                </a:lnTo>
                <a:lnTo>
                  <a:pt x="2827" y="5359"/>
                </a:lnTo>
                <a:lnTo>
                  <a:pt x="3202" y="5801"/>
                </a:lnTo>
                <a:lnTo>
                  <a:pt x="3631" y="6163"/>
                </a:lnTo>
                <a:lnTo>
                  <a:pt x="4126" y="6444"/>
                </a:lnTo>
                <a:lnTo>
                  <a:pt x="4676" y="6645"/>
                </a:lnTo>
                <a:lnTo>
                  <a:pt x="5252" y="6752"/>
                </a:lnTo>
                <a:lnTo>
                  <a:pt x="5908" y="6752"/>
                </a:lnTo>
                <a:lnTo>
                  <a:pt x="6564" y="6605"/>
                </a:lnTo>
                <a:lnTo>
                  <a:pt x="7180" y="6350"/>
                </a:lnTo>
                <a:lnTo>
                  <a:pt x="7716" y="5989"/>
                </a:lnTo>
                <a:lnTo>
                  <a:pt x="8172" y="5533"/>
                </a:lnTo>
                <a:lnTo>
                  <a:pt x="8533" y="4997"/>
                </a:lnTo>
                <a:lnTo>
                  <a:pt x="8788" y="4381"/>
                </a:lnTo>
                <a:lnTo>
                  <a:pt x="8922" y="3725"/>
                </a:lnTo>
                <a:lnTo>
                  <a:pt x="8935" y="3377"/>
                </a:lnTo>
                <a:lnTo>
                  <a:pt x="8922" y="3028"/>
                </a:lnTo>
                <a:lnTo>
                  <a:pt x="8788" y="2372"/>
                </a:lnTo>
                <a:lnTo>
                  <a:pt x="8533" y="1769"/>
                </a:lnTo>
                <a:lnTo>
                  <a:pt x="8172" y="1233"/>
                </a:lnTo>
                <a:lnTo>
                  <a:pt x="7716" y="764"/>
                </a:lnTo>
                <a:lnTo>
                  <a:pt x="7180" y="403"/>
                </a:lnTo>
                <a:lnTo>
                  <a:pt x="6564" y="148"/>
                </a:lnTo>
                <a:lnTo>
                  <a:pt x="5908" y="14"/>
                </a:lnTo>
                <a:lnTo>
                  <a:pt x="556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90"/>
          <p:cNvSpPr/>
          <p:nvPr/>
        </p:nvSpPr>
        <p:spPr>
          <a:xfrm>
            <a:off x="1287183" y="2922056"/>
            <a:ext cx="659834" cy="875332"/>
          </a:xfrm>
          <a:custGeom>
            <a:avLst/>
            <a:gdLst/>
            <a:ahLst/>
            <a:cxnLst/>
            <a:rect l="l" t="t" r="r" b="b"/>
            <a:pathLst>
              <a:path w="5787" h="7677" extrusionOk="0">
                <a:moveTo>
                  <a:pt x="2210" y="1"/>
                </a:moveTo>
                <a:lnTo>
                  <a:pt x="2197" y="403"/>
                </a:lnTo>
                <a:lnTo>
                  <a:pt x="2103" y="1166"/>
                </a:lnTo>
                <a:lnTo>
                  <a:pt x="1942" y="1916"/>
                </a:lnTo>
                <a:lnTo>
                  <a:pt x="1715" y="2626"/>
                </a:lnTo>
                <a:lnTo>
                  <a:pt x="1433" y="3323"/>
                </a:lnTo>
                <a:lnTo>
                  <a:pt x="1099" y="3979"/>
                </a:lnTo>
                <a:lnTo>
                  <a:pt x="697" y="4609"/>
                </a:lnTo>
                <a:lnTo>
                  <a:pt x="255" y="5185"/>
                </a:lnTo>
                <a:lnTo>
                  <a:pt x="0" y="5466"/>
                </a:lnTo>
                <a:lnTo>
                  <a:pt x="2813" y="7676"/>
                </a:lnTo>
                <a:lnTo>
                  <a:pt x="3148" y="7288"/>
                </a:lnTo>
                <a:lnTo>
                  <a:pt x="3751" y="6457"/>
                </a:lnTo>
                <a:lnTo>
                  <a:pt x="4287" y="5573"/>
                </a:lnTo>
                <a:lnTo>
                  <a:pt x="4755" y="4649"/>
                </a:lnTo>
                <a:lnTo>
                  <a:pt x="5144" y="3684"/>
                </a:lnTo>
                <a:lnTo>
                  <a:pt x="5439" y="2666"/>
                </a:lnTo>
                <a:lnTo>
                  <a:pt x="5653" y="1635"/>
                </a:lnTo>
                <a:lnTo>
                  <a:pt x="5760" y="550"/>
                </a:lnTo>
                <a:lnTo>
                  <a:pt x="578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90"/>
          <p:cNvSpPr/>
          <p:nvPr/>
        </p:nvSpPr>
        <p:spPr>
          <a:xfrm>
            <a:off x="1285586" y="1994964"/>
            <a:ext cx="661430" cy="876814"/>
          </a:xfrm>
          <a:custGeom>
            <a:avLst/>
            <a:gdLst/>
            <a:ahLst/>
            <a:cxnLst/>
            <a:rect l="l" t="t" r="r" b="b"/>
            <a:pathLst>
              <a:path w="5801" h="7690" extrusionOk="0">
                <a:moveTo>
                  <a:pt x="2814" y="1"/>
                </a:moveTo>
                <a:lnTo>
                  <a:pt x="1" y="2211"/>
                </a:lnTo>
                <a:lnTo>
                  <a:pt x="242" y="2492"/>
                </a:lnTo>
                <a:lnTo>
                  <a:pt x="697" y="3082"/>
                </a:lnTo>
                <a:lnTo>
                  <a:pt x="1099" y="3698"/>
                </a:lnTo>
                <a:lnTo>
                  <a:pt x="1447" y="4368"/>
                </a:lnTo>
                <a:lnTo>
                  <a:pt x="1729" y="5051"/>
                </a:lnTo>
                <a:lnTo>
                  <a:pt x="1956" y="5774"/>
                </a:lnTo>
                <a:lnTo>
                  <a:pt x="2117" y="6524"/>
                </a:lnTo>
                <a:lnTo>
                  <a:pt x="2211" y="7301"/>
                </a:lnTo>
                <a:lnTo>
                  <a:pt x="2224" y="7690"/>
                </a:lnTo>
                <a:lnTo>
                  <a:pt x="5801" y="7690"/>
                </a:lnTo>
                <a:lnTo>
                  <a:pt x="5774" y="7140"/>
                </a:lnTo>
                <a:lnTo>
                  <a:pt x="5654" y="6069"/>
                </a:lnTo>
                <a:lnTo>
                  <a:pt x="5453" y="5024"/>
                </a:lnTo>
                <a:lnTo>
                  <a:pt x="5145" y="4006"/>
                </a:lnTo>
                <a:lnTo>
                  <a:pt x="4769" y="3028"/>
                </a:lnTo>
                <a:lnTo>
                  <a:pt x="4301" y="2104"/>
                </a:lnTo>
                <a:lnTo>
                  <a:pt x="3751" y="1220"/>
                </a:lnTo>
                <a:lnTo>
                  <a:pt x="3149" y="389"/>
                </a:lnTo>
                <a:lnTo>
                  <a:pt x="28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90"/>
          <p:cNvSpPr/>
          <p:nvPr/>
        </p:nvSpPr>
        <p:spPr>
          <a:xfrm>
            <a:off x="578438" y="1529194"/>
            <a:ext cx="992886" cy="681270"/>
          </a:xfrm>
          <a:custGeom>
            <a:avLst/>
            <a:gdLst/>
            <a:ahLst/>
            <a:cxnLst/>
            <a:rect l="l" t="t" r="r" b="b"/>
            <a:pathLst>
              <a:path w="8708" h="5975" extrusionOk="0">
                <a:moveTo>
                  <a:pt x="1" y="0"/>
                </a:moveTo>
                <a:lnTo>
                  <a:pt x="1" y="3577"/>
                </a:lnTo>
                <a:lnTo>
                  <a:pt x="429" y="3577"/>
                </a:lnTo>
                <a:lnTo>
                  <a:pt x="1273" y="3670"/>
                </a:lnTo>
                <a:lnTo>
                  <a:pt x="2077" y="3831"/>
                </a:lnTo>
                <a:lnTo>
                  <a:pt x="2854" y="4072"/>
                </a:lnTo>
                <a:lnTo>
                  <a:pt x="3604" y="4380"/>
                </a:lnTo>
                <a:lnTo>
                  <a:pt x="4314" y="4756"/>
                </a:lnTo>
                <a:lnTo>
                  <a:pt x="4984" y="5198"/>
                </a:lnTo>
                <a:lnTo>
                  <a:pt x="5600" y="5707"/>
                </a:lnTo>
                <a:lnTo>
                  <a:pt x="5895" y="5974"/>
                </a:lnTo>
                <a:lnTo>
                  <a:pt x="8708" y="3751"/>
                </a:lnTo>
                <a:lnTo>
                  <a:pt x="8292" y="3336"/>
                </a:lnTo>
                <a:lnTo>
                  <a:pt x="7395" y="2545"/>
                </a:lnTo>
                <a:lnTo>
                  <a:pt x="6417" y="1862"/>
                </a:lnTo>
                <a:lnTo>
                  <a:pt x="5372" y="1273"/>
                </a:lnTo>
                <a:lnTo>
                  <a:pt x="4260" y="777"/>
                </a:lnTo>
                <a:lnTo>
                  <a:pt x="3108" y="402"/>
                </a:lnTo>
                <a:lnTo>
                  <a:pt x="1889" y="148"/>
                </a:lnTo>
                <a:lnTo>
                  <a:pt x="644" y="1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90"/>
          <p:cNvSpPr/>
          <p:nvPr/>
        </p:nvSpPr>
        <p:spPr>
          <a:xfrm>
            <a:off x="578438" y="3581887"/>
            <a:ext cx="994482" cy="682866"/>
          </a:xfrm>
          <a:custGeom>
            <a:avLst/>
            <a:gdLst/>
            <a:ahLst/>
            <a:cxnLst/>
            <a:rect l="l" t="t" r="r" b="b"/>
            <a:pathLst>
              <a:path w="8722" h="5989" extrusionOk="0">
                <a:moveTo>
                  <a:pt x="5908" y="1"/>
                </a:moveTo>
                <a:lnTo>
                  <a:pt x="5613" y="282"/>
                </a:lnTo>
                <a:lnTo>
                  <a:pt x="4997" y="777"/>
                </a:lnTo>
                <a:lnTo>
                  <a:pt x="4327" y="1233"/>
                </a:lnTo>
                <a:lnTo>
                  <a:pt x="3617" y="1608"/>
                </a:lnTo>
                <a:lnTo>
                  <a:pt x="2867" y="1916"/>
                </a:lnTo>
                <a:lnTo>
                  <a:pt x="2090" y="2171"/>
                </a:lnTo>
                <a:lnTo>
                  <a:pt x="1273" y="2331"/>
                </a:lnTo>
                <a:lnTo>
                  <a:pt x="429" y="2412"/>
                </a:lnTo>
                <a:lnTo>
                  <a:pt x="1" y="2425"/>
                </a:lnTo>
                <a:lnTo>
                  <a:pt x="1" y="5988"/>
                </a:lnTo>
                <a:lnTo>
                  <a:pt x="644" y="5988"/>
                </a:lnTo>
                <a:lnTo>
                  <a:pt x="1903" y="5854"/>
                </a:lnTo>
                <a:lnTo>
                  <a:pt x="3108" y="5586"/>
                </a:lnTo>
                <a:lnTo>
                  <a:pt x="4274" y="5211"/>
                </a:lnTo>
                <a:lnTo>
                  <a:pt x="5386" y="4729"/>
                </a:lnTo>
                <a:lnTo>
                  <a:pt x="6430" y="4126"/>
                </a:lnTo>
                <a:lnTo>
                  <a:pt x="7408" y="3430"/>
                </a:lnTo>
                <a:lnTo>
                  <a:pt x="8306" y="2653"/>
                </a:lnTo>
                <a:lnTo>
                  <a:pt x="8721" y="2224"/>
                </a:lnTo>
                <a:lnTo>
                  <a:pt x="590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5" name="Google Shape;1475;p90"/>
          <p:cNvGrpSpPr/>
          <p:nvPr/>
        </p:nvGrpSpPr>
        <p:grpSpPr>
          <a:xfrm>
            <a:off x="599155" y="2641091"/>
            <a:ext cx="564309" cy="510152"/>
            <a:chOff x="1196021" y="2530589"/>
            <a:chExt cx="666402" cy="602447"/>
          </a:xfrm>
        </p:grpSpPr>
        <p:sp>
          <p:nvSpPr>
            <p:cNvPr id="1476" name="Google Shape;1476;p90"/>
            <p:cNvSpPr/>
            <p:nvPr/>
          </p:nvSpPr>
          <p:spPr>
            <a:xfrm>
              <a:off x="1196021" y="3104720"/>
              <a:ext cx="666402" cy="28313"/>
            </a:xfrm>
            <a:custGeom>
              <a:avLst/>
              <a:gdLst/>
              <a:ahLst/>
              <a:cxnLst/>
              <a:rect l="l" t="t" r="r" b="b"/>
              <a:pathLst>
                <a:path w="6002" h="255" extrusionOk="0">
                  <a:moveTo>
                    <a:pt x="81" y="0"/>
                  </a:moveTo>
                  <a:lnTo>
                    <a:pt x="14" y="81"/>
                  </a:lnTo>
                  <a:lnTo>
                    <a:pt x="0" y="134"/>
                  </a:lnTo>
                  <a:lnTo>
                    <a:pt x="14" y="175"/>
                  </a:lnTo>
                  <a:lnTo>
                    <a:pt x="81" y="255"/>
                  </a:lnTo>
                  <a:lnTo>
                    <a:pt x="5921" y="255"/>
                  </a:lnTo>
                  <a:lnTo>
                    <a:pt x="6001" y="175"/>
                  </a:lnTo>
                  <a:lnTo>
                    <a:pt x="6001" y="134"/>
                  </a:lnTo>
                  <a:lnTo>
                    <a:pt x="6001" y="81"/>
                  </a:lnTo>
                  <a:lnTo>
                    <a:pt x="59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90"/>
            <p:cNvSpPr/>
            <p:nvPr/>
          </p:nvSpPr>
          <p:spPr>
            <a:xfrm>
              <a:off x="1279292" y="2918747"/>
              <a:ext cx="147337" cy="214288"/>
            </a:xfrm>
            <a:custGeom>
              <a:avLst/>
              <a:gdLst/>
              <a:ahLst/>
              <a:cxnLst/>
              <a:rect l="l" t="t" r="r" b="b"/>
              <a:pathLst>
                <a:path w="1327" h="1930" extrusionOk="0">
                  <a:moveTo>
                    <a:pt x="134" y="1"/>
                  </a:moveTo>
                  <a:lnTo>
                    <a:pt x="81" y="14"/>
                  </a:lnTo>
                  <a:lnTo>
                    <a:pt x="14" y="81"/>
                  </a:lnTo>
                  <a:lnTo>
                    <a:pt x="0" y="135"/>
                  </a:lnTo>
                  <a:lnTo>
                    <a:pt x="0" y="1809"/>
                  </a:lnTo>
                  <a:lnTo>
                    <a:pt x="14" y="1850"/>
                  </a:lnTo>
                  <a:lnTo>
                    <a:pt x="81" y="1930"/>
                  </a:lnTo>
                  <a:lnTo>
                    <a:pt x="188" y="1930"/>
                  </a:lnTo>
                  <a:lnTo>
                    <a:pt x="255" y="1850"/>
                  </a:lnTo>
                  <a:lnTo>
                    <a:pt x="268" y="1809"/>
                  </a:lnTo>
                  <a:lnTo>
                    <a:pt x="268" y="269"/>
                  </a:lnTo>
                  <a:lnTo>
                    <a:pt x="1059" y="269"/>
                  </a:lnTo>
                  <a:lnTo>
                    <a:pt x="1059" y="1809"/>
                  </a:lnTo>
                  <a:lnTo>
                    <a:pt x="1072" y="1850"/>
                  </a:lnTo>
                  <a:lnTo>
                    <a:pt x="1139" y="1930"/>
                  </a:lnTo>
                  <a:lnTo>
                    <a:pt x="1246" y="1930"/>
                  </a:lnTo>
                  <a:lnTo>
                    <a:pt x="1313" y="1850"/>
                  </a:lnTo>
                  <a:lnTo>
                    <a:pt x="1327" y="1809"/>
                  </a:lnTo>
                  <a:lnTo>
                    <a:pt x="1327" y="135"/>
                  </a:lnTo>
                  <a:lnTo>
                    <a:pt x="1313" y="81"/>
                  </a:lnTo>
                  <a:lnTo>
                    <a:pt x="1246" y="14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90"/>
            <p:cNvSpPr/>
            <p:nvPr/>
          </p:nvSpPr>
          <p:spPr>
            <a:xfrm>
              <a:off x="1463712" y="2823595"/>
              <a:ext cx="147337" cy="309441"/>
            </a:xfrm>
            <a:custGeom>
              <a:avLst/>
              <a:gdLst/>
              <a:ahLst/>
              <a:cxnLst/>
              <a:rect l="l" t="t" r="r" b="b"/>
              <a:pathLst>
                <a:path w="1327" h="2787" extrusionOk="0">
                  <a:moveTo>
                    <a:pt x="134" y="1"/>
                  </a:moveTo>
                  <a:lnTo>
                    <a:pt x="81" y="14"/>
                  </a:lnTo>
                  <a:lnTo>
                    <a:pt x="14" y="81"/>
                  </a:lnTo>
                  <a:lnTo>
                    <a:pt x="0" y="135"/>
                  </a:lnTo>
                  <a:lnTo>
                    <a:pt x="0" y="2666"/>
                  </a:lnTo>
                  <a:lnTo>
                    <a:pt x="14" y="2707"/>
                  </a:lnTo>
                  <a:lnTo>
                    <a:pt x="81" y="2787"/>
                  </a:lnTo>
                  <a:lnTo>
                    <a:pt x="188" y="2787"/>
                  </a:lnTo>
                  <a:lnTo>
                    <a:pt x="268" y="2707"/>
                  </a:lnTo>
                  <a:lnTo>
                    <a:pt x="268" y="2666"/>
                  </a:lnTo>
                  <a:lnTo>
                    <a:pt x="268" y="269"/>
                  </a:lnTo>
                  <a:lnTo>
                    <a:pt x="1059" y="269"/>
                  </a:lnTo>
                  <a:lnTo>
                    <a:pt x="1059" y="2666"/>
                  </a:lnTo>
                  <a:lnTo>
                    <a:pt x="1072" y="2707"/>
                  </a:lnTo>
                  <a:lnTo>
                    <a:pt x="1139" y="2787"/>
                  </a:lnTo>
                  <a:lnTo>
                    <a:pt x="1246" y="2787"/>
                  </a:lnTo>
                  <a:lnTo>
                    <a:pt x="1327" y="2707"/>
                  </a:lnTo>
                  <a:lnTo>
                    <a:pt x="1327" y="2666"/>
                  </a:lnTo>
                  <a:lnTo>
                    <a:pt x="1327" y="135"/>
                  </a:lnTo>
                  <a:lnTo>
                    <a:pt x="1327" y="81"/>
                  </a:lnTo>
                  <a:lnTo>
                    <a:pt x="1246" y="14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90"/>
            <p:cNvSpPr/>
            <p:nvPr/>
          </p:nvSpPr>
          <p:spPr>
            <a:xfrm>
              <a:off x="1649574" y="2738879"/>
              <a:ext cx="145893" cy="394156"/>
            </a:xfrm>
            <a:custGeom>
              <a:avLst/>
              <a:gdLst/>
              <a:ahLst/>
              <a:cxnLst/>
              <a:rect l="l" t="t" r="r" b="b"/>
              <a:pathLst>
                <a:path w="1314" h="3550" extrusionOk="0">
                  <a:moveTo>
                    <a:pt x="121" y="0"/>
                  </a:moveTo>
                  <a:lnTo>
                    <a:pt x="68" y="14"/>
                  </a:lnTo>
                  <a:lnTo>
                    <a:pt x="1" y="81"/>
                  </a:lnTo>
                  <a:lnTo>
                    <a:pt x="1" y="134"/>
                  </a:lnTo>
                  <a:lnTo>
                    <a:pt x="1" y="3429"/>
                  </a:lnTo>
                  <a:lnTo>
                    <a:pt x="1" y="3470"/>
                  </a:lnTo>
                  <a:lnTo>
                    <a:pt x="68" y="3550"/>
                  </a:lnTo>
                  <a:lnTo>
                    <a:pt x="175" y="3550"/>
                  </a:lnTo>
                  <a:lnTo>
                    <a:pt x="255" y="3470"/>
                  </a:lnTo>
                  <a:lnTo>
                    <a:pt x="255" y="3429"/>
                  </a:lnTo>
                  <a:lnTo>
                    <a:pt x="255" y="268"/>
                  </a:lnTo>
                  <a:lnTo>
                    <a:pt x="1059" y="268"/>
                  </a:lnTo>
                  <a:lnTo>
                    <a:pt x="1059" y="3429"/>
                  </a:lnTo>
                  <a:lnTo>
                    <a:pt x="1059" y="3470"/>
                  </a:lnTo>
                  <a:lnTo>
                    <a:pt x="1126" y="3550"/>
                  </a:lnTo>
                  <a:lnTo>
                    <a:pt x="1233" y="3550"/>
                  </a:lnTo>
                  <a:lnTo>
                    <a:pt x="1314" y="3470"/>
                  </a:lnTo>
                  <a:lnTo>
                    <a:pt x="1314" y="3429"/>
                  </a:lnTo>
                  <a:lnTo>
                    <a:pt x="1314" y="134"/>
                  </a:lnTo>
                  <a:lnTo>
                    <a:pt x="1314" y="81"/>
                  </a:lnTo>
                  <a:lnTo>
                    <a:pt x="1233" y="14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90"/>
            <p:cNvSpPr/>
            <p:nvPr/>
          </p:nvSpPr>
          <p:spPr>
            <a:xfrm>
              <a:off x="1231661" y="2536584"/>
              <a:ext cx="535609" cy="315436"/>
            </a:xfrm>
            <a:custGeom>
              <a:avLst/>
              <a:gdLst/>
              <a:ahLst/>
              <a:cxnLst/>
              <a:rect l="l" t="t" r="r" b="b"/>
              <a:pathLst>
                <a:path w="4824" h="2841" extrusionOk="0">
                  <a:moveTo>
                    <a:pt x="4716" y="0"/>
                  </a:moveTo>
                  <a:lnTo>
                    <a:pt x="4609" y="27"/>
                  </a:lnTo>
                  <a:lnTo>
                    <a:pt x="4582" y="67"/>
                  </a:lnTo>
                  <a:lnTo>
                    <a:pt x="4515" y="148"/>
                  </a:lnTo>
                  <a:lnTo>
                    <a:pt x="3939" y="844"/>
                  </a:lnTo>
                  <a:lnTo>
                    <a:pt x="3122" y="1527"/>
                  </a:lnTo>
                  <a:lnTo>
                    <a:pt x="2425" y="1969"/>
                  </a:lnTo>
                  <a:lnTo>
                    <a:pt x="1595" y="2318"/>
                  </a:lnTo>
                  <a:lnTo>
                    <a:pt x="657" y="2545"/>
                  </a:lnTo>
                  <a:lnTo>
                    <a:pt x="135" y="2572"/>
                  </a:lnTo>
                  <a:lnTo>
                    <a:pt x="81" y="2586"/>
                  </a:lnTo>
                  <a:lnTo>
                    <a:pt x="1" y="2666"/>
                  </a:lnTo>
                  <a:lnTo>
                    <a:pt x="1" y="2706"/>
                  </a:lnTo>
                  <a:lnTo>
                    <a:pt x="14" y="2760"/>
                  </a:lnTo>
                  <a:lnTo>
                    <a:pt x="81" y="2840"/>
                  </a:lnTo>
                  <a:lnTo>
                    <a:pt x="135" y="2840"/>
                  </a:lnTo>
                  <a:lnTo>
                    <a:pt x="684" y="2800"/>
                  </a:lnTo>
                  <a:lnTo>
                    <a:pt x="1675" y="2572"/>
                  </a:lnTo>
                  <a:lnTo>
                    <a:pt x="2532" y="2197"/>
                  </a:lnTo>
                  <a:lnTo>
                    <a:pt x="3269" y="1742"/>
                  </a:lnTo>
                  <a:lnTo>
                    <a:pt x="4126" y="1018"/>
                  </a:lnTo>
                  <a:lnTo>
                    <a:pt x="4743" y="295"/>
                  </a:lnTo>
                  <a:lnTo>
                    <a:pt x="4796" y="215"/>
                  </a:lnTo>
                  <a:lnTo>
                    <a:pt x="4823" y="161"/>
                  </a:lnTo>
                  <a:lnTo>
                    <a:pt x="4796" y="67"/>
                  </a:lnTo>
                  <a:lnTo>
                    <a:pt x="4756" y="27"/>
                  </a:lnTo>
                  <a:lnTo>
                    <a:pt x="4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90"/>
            <p:cNvSpPr/>
            <p:nvPr/>
          </p:nvSpPr>
          <p:spPr>
            <a:xfrm>
              <a:off x="1666007" y="2530589"/>
              <a:ext cx="107144" cy="104257"/>
            </a:xfrm>
            <a:custGeom>
              <a:avLst/>
              <a:gdLst/>
              <a:ahLst/>
              <a:cxnLst/>
              <a:rect l="l" t="t" r="r" b="b"/>
              <a:pathLst>
                <a:path w="965" h="939" extrusionOk="0">
                  <a:moveTo>
                    <a:pt x="804" y="1"/>
                  </a:moveTo>
                  <a:lnTo>
                    <a:pt x="107" y="135"/>
                  </a:lnTo>
                  <a:lnTo>
                    <a:pt x="67" y="148"/>
                  </a:lnTo>
                  <a:lnTo>
                    <a:pt x="0" y="229"/>
                  </a:lnTo>
                  <a:lnTo>
                    <a:pt x="14" y="282"/>
                  </a:lnTo>
                  <a:lnTo>
                    <a:pt x="27" y="336"/>
                  </a:lnTo>
                  <a:lnTo>
                    <a:pt x="107" y="389"/>
                  </a:lnTo>
                  <a:lnTo>
                    <a:pt x="161" y="389"/>
                  </a:lnTo>
                  <a:lnTo>
                    <a:pt x="697" y="282"/>
                  </a:lnTo>
                  <a:lnTo>
                    <a:pt x="697" y="805"/>
                  </a:lnTo>
                  <a:lnTo>
                    <a:pt x="697" y="858"/>
                  </a:lnTo>
                  <a:lnTo>
                    <a:pt x="777" y="938"/>
                  </a:lnTo>
                  <a:lnTo>
                    <a:pt x="884" y="938"/>
                  </a:lnTo>
                  <a:lnTo>
                    <a:pt x="951" y="858"/>
                  </a:lnTo>
                  <a:lnTo>
                    <a:pt x="965" y="805"/>
                  </a:lnTo>
                  <a:lnTo>
                    <a:pt x="965" y="121"/>
                  </a:lnTo>
                  <a:lnTo>
                    <a:pt x="951" y="68"/>
                  </a:lnTo>
                  <a:lnTo>
                    <a:pt x="911" y="28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2" name="Google Shape;1482;p90"/>
          <p:cNvSpPr txBox="1"/>
          <p:nvPr/>
        </p:nvSpPr>
        <p:spPr>
          <a:xfrm>
            <a:off x="1810480" y="1272403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83" name="Google Shape;1483;p90"/>
          <p:cNvSpPr txBox="1"/>
          <p:nvPr/>
        </p:nvSpPr>
        <p:spPr>
          <a:xfrm>
            <a:off x="2383305" y="2265840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84" name="Google Shape;1484;p90"/>
          <p:cNvSpPr txBox="1"/>
          <p:nvPr/>
        </p:nvSpPr>
        <p:spPr>
          <a:xfrm>
            <a:off x="2329830" y="3259278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85" name="Google Shape;1485;p90"/>
          <p:cNvSpPr txBox="1"/>
          <p:nvPr/>
        </p:nvSpPr>
        <p:spPr>
          <a:xfrm>
            <a:off x="1709680" y="4093503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86" name="Google Shape;1486;p90"/>
          <p:cNvSpPr txBox="1"/>
          <p:nvPr/>
        </p:nvSpPr>
        <p:spPr>
          <a:xfrm>
            <a:off x="3795272" y="40589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87" name="Google Shape;1487;p90"/>
          <p:cNvSpPr txBox="1"/>
          <p:nvPr/>
        </p:nvSpPr>
        <p:spPr>
          <a:xfrm>
            <a:off x="3795272" y="31244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88" name="Google Shape;1488;p90"/>
          <p:cNvSpPr txBox="1"/>
          <p:nvPr/>
        </p:nvSpPr>
        <p:spPr>
          <a:xfrm>
            <a:off x="3795272" y="21899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89" name="Google Shape;1489;p90"/>
          <p:cNvSpPr txBox="1"/>
          <p:nvPr/>
        </p:nvSpPr>
        <p:spPr>
          <a:xfrm>
            <a:off x="3795272" y="12554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0" name="Google Shape;1490;p90"/>
          <p:cNvSpPr txBox="1"/>
          <p:nvPr/>
        </p:nvSpPr>
        <p:spPr>
          <a:xfrm>
            <a:off x="5575463" y="3139913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1" name="Google Shape;1491;p90"/>
          <p:cNvSpPr txBox="1"/>
          <p:nvPr/>
        </p:nvSpPr>
        <p:spPr>
          <a:xfrm>
            <a:off x="5575463" y="2205450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2" name="Google Shape;1492;p90"/>
          <p:cNvSpPr txBox="1"/>
          <p:nvPr/>
        </p:nvSpPr>
        <p:spPr>
          <a:xfrm>
            <a:off x="5575463" y="4074425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3" name="Google Shape;1493;p90"/>
          <p:cNvSpPr txBox="1"/>
          <p:nvPr/>
        </p:nvSpPr>
        <p:spPr>
          <a:xfrm>
            <a:off x="5575463" y="1271000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91"/>
          <p:cNvSpPr txBox="1">
            <a:spLocks noGrp="1"/>
          </p:cNvSpPr>
          <p:nvPr>
            <p:ph type="title"/>
          </p:nvPr>
        </p:nvSpPr>
        <p:spPr>
          <a:xfrm>
            <a:off x="494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1499" name="Google Shape;1499;p91"/>
          <p:cNvGrpSpPr/>
          <p:nvPr/>
        </p:nvGrpSpPr>
        <p:grpSpPr>
          <a:xfrm>
            <a:off x="768997" y="1415600"/>
            <a:ext cx="1585067" cy="1585067"/>
            <a:chOff x="6868325" y="1240250"/>
            <a:chExt cx="1423500" cy="1423500"/>
          </a:xfrm>
        </p:grpSpPr>
        <p:sp>
          <p:nvSpPr>
            <p:cNvPr id="1500" name="Google Shape;1500;p91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91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18171425"/>
                <a:gd name="adj2" fmla="val 16198046"/>
                <a:gd name="adj3" fmla="val 1613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2" name="Google Shape;1502;p91"/>
          <p:cNvSpPr txBox="1"/>
          <p:nvPr/>
        </p:nvSpPr>
        <p:spPr>
          <a:xfrm>
            <a:off x="1154281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90</a:t>
            </a:r>
            <a:r>
              <a:rPr lang="en-GB" sz="20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03" name="Google Shape;1503;p91"/>
          <p:cNvGrpSpPr/>
          <p:nvPr/>
        </p:nvGrpSpPr>
        <p:grpSpPr>
          <a:xfrm>
            <a:off x="2775973" y="1415600"/>
            <a:ext cx="1585067" cy="1585067"/>
            <a:chOff x="6868325" y="1240250"/>
            <a:chExt cx="1423500" cy="1423500"/>
          </a:xfrm>
        </p:grpSpPr>
        <p:sp>
          <p:nvSpPr>
            <p:cNvPr id="1504" name="Google Shape;1504;p91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91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9331531"/>
                <a:gd name="adj2" fmla="val 16198046"/>
                <a:gd name="adj3" fmla="val 1613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6" name="Google Shape;1506;p91"/>
          <p:cNvSpPr txBox="1"/>
          <p:nvPr/>
        </p:nvSpPr>
        <p:spPr>
          <a:xfrm>
            <a:off x="3161257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 sz="20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07" name="Google Shape;1507;p91"/>
          <p:cNvGrpSpPr/>
          <p:nvPr/>
        </p:nvGrpSpPr>
        <p:grpSpPr>
          <a:xfrm>
            <a:off x="4782930" y="1415600"/>
            <a:ext cx="1585067" cy="1585067"/>
            <a:chOff x="6868325" y="1240250"/>
            <a:chExt cx="1423500" cy="1423500"/>
          </a:xfrm>
        </p:grpSpPr>
        <p:sp>
          <p:nvSpPr>
            <p:cNvPr id="1508" name="Google Shape;1508;p91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91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3683597"/>
                <a:gd name="adj2" fmla="val 16198046"/>
                <a:gd name="adj3" fmla="val 1613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0" name="Google Shape;1510;p91"/>
          <p:cNvSpPr txBox="1"/>
          <p:nvPr/>
        </p:nvSpPr>
        <p:spPr>
          <a:xfrm>
            <a:off x="5168214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11" name="Google Shape;1511;p91"/>
          <p:cNvGrpSpPr/>
          <p:nvPr/>
        </p:nvGrpSpPr>
        <p:grpSpPr>
          <a:xfrm>
            <a:off x="6789935" y="1415600"/>
            <a:ext cx="1585067" cy="1585067"/>
            <a:chOff x="6868325" y="1240250"/>
            <a:chExt cx="1423500" cy="1423500"/>
          </a:xfrm>
        </p:grpSpPr>
        <p:sp>
          <p:nvSpPr>
            <p:cNvPr id="1512" name="Google Shape;1512;p91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91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96058"/>
                <a:gd name="adj2" fmla="val 16198046"/>
                <a:gd name="adj3" fmla="val 1613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4" name="Google Shape;1514;p91"/>
          <p:cNvSpPr txBox="1"/>
          <p:nvPr/>
        </p:nvSpPr>
        <p:spPr>
          <a:xfrm>
            <a:off x="7175218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15" name="Google Shape;1515;p91"/>
          <p:cNvSpPr txBox="1"/>
          <p:nvPr/>
        </p:nvSpPr>
        <p:spPr>
          <a:xfrm>
            <a:off x="769075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6" name="Google Shape;1516;p91"/>
          <p:cNvSpPr txBox="1"/>
          <p:nvPr/>
        </p:nvSpPr>
        <p:spPr>
          <a:xfrm>
            <a:off x="2776055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7" name="Google Shape;1517;p91"/>
          <p:cNvSpPr txBox="1"/>
          <p:nvPr/>
        </p:nvSpPr>
        <p:spPr>
          <a:xfrm>
            <a:off x="4783015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8" name="Google Shape;1518;p91"/>
          <p:cNvSpPr txBox="1"/>
          <p:nvPr/>
        </p:nvSpPr>
        <p:spPr>
          <a:xfrm>
            <a:off x="6790022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9" name="Google Shape;1519;p91"/>
          <p:cNvSpPr txBox="1"/>
          <p:nvPr/>
        </p:nvSpPr>
        <p:spPr>
          <a:xfrm>
            <a:off x="813631" y="31386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0" name="Google Shape;1520;p91"/>
          <p:cNvSpPr txBox="1"/>
          <p:nvPr/>
        </p:nvSpPr>
        <p:spPr>
          <a:xfrm>
            <a:off x="2820607" y="31906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1" name="Google Shape;1521;p91"/>
          <p:cNvSpPr txBox="1"/>
          <p:nvPr/>
        </p:nvSpPr>
        <p:spPr>
          <a:xfrm>
            <a:off x="4827564" y="319072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2" name="Google Shape;1522;p91"/>
          <p:cNvSpPr txBox="1"/>
          <p:nvPr/>
        </p:nvSpPr>
        <p:spPr>
          <a:xfrm>
            <a:off x="6834568" y="319072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92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528" name="Google Shape;1528;p92"/>
          <p:cNvSpPr txBox="1"/>
          <p:nvPr/>
        </p:nvSpPr>
        <p:spPr>
          <a:xfrm>
            <a:off x="907165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22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9" name="Google Shape;1529;p92"/>
          <p:cNvSpPr txBox="1"/>
          <p:nvPr/>
        </p:nvSpPr>
        <p:spPr>
          <a:xfrm>
            <a:off x="1724316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2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0" name="Google Shape;1530;p92"/>
          <p:cNvSpPr txBox="1"/>
          <p:nvPr/>
        </p:nvSpPr>
        <p:spPr>
          <a:xfrm>
            <a:off x="2541467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2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1" name="Google Shape;1531;p92"/>
          <p:cNvSpPr txBox="1"/>
          <p:nvPr/>
        </p:nvSpPr>
        <p:spPr>
          <a:xfrm>
            <a:off x="3358618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10%</a:t>
            </a:r>
            <a:endParaRPr sz="22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2" name="Google Shape;1532;p92"/>
          <p:cNvSpPr txBox="1"/>
          <p:nvPr/>
        </p:nvSpPr>
        <p:spPr>
          <a:xfrm>
            <a:off x="4589225" y="13392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3" name="Google Shape;1533;p92"/>
          <p:cNvSpPr txBox="1"/>
          <p:nvPr/>
        </p:nvSpPr>
        <p:spPr>
          <a:xfrm>
            <a:off x="5963625" y="12285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4" name="Google Shape;1534;p92"/>
          <p:cNvSpPr txBox="1"/>
          <p:nvPr/>
        </p:nvSpPr>
        <p:spPr>
          <a:xfrm>
            <a:off x="4589225" y="21875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5" name="Google Shape;1535;p92"/>
          <p:cNvSpPr txBox="1"/>
          <p:nvPr/>
        </p:nvSpPr>
        <p:spPr>
          <a:xfrm>
            <a:off x="5963625" y="20768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6" name="Google Shape;1536;p92"/>
          <p:cNvSpPr txBox="1"/>
          <p:nvPr/>
        </p:nvSpPr>
        <p:spPr>
          <a:xfrm>
            <a:off x="4589225" y="30358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7" name="Google Shape;1537;p92"/>
          <p:cNvSpPr txBox="1"/>
          <p:nvPr/>
        </p:nvSpPr>
        <p:spPr>
          <a:xfrm>
            <a:off x="5963625" y="29251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8" name="Google Shape;1538;p92"/>
          <p:cNvSpPr txBox="1"/>
          <p:nvPr/>
        </p:nvSpPr>
        <p:spPr>
          <a:xfrm>
            <a:off x="4589225" y="38841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9" name="Google Shape;1539;p92"/>
          <p:cNvSpPr txBox="1"/>
          <p:nvPr/>
        </p:nvSpPr>
        <p:spPr>
          <a:xfrm>
            <a:off x="5963625" y="37734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0" name="Google Shape;1540;p92"/>
          <p:cNvSpPr/>
          <p:nvPr/>
        </p:nvSpPr>
        <p:spPr>
          <a:xfrm>
            <a:off x="1015825" y="2025850"/>
            <a:ext cx="447600" cy="184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92"/>
          <p:cNvSpPr/>
          <p:nvPr/>
        </p:nvSpPr>
        <p:spPr>
          <a:xfrm>
            <a:off x="1832925" y="2834237"/>
            <a:ext cx="447600" cy="103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92"/>
          <p:cNvSpPr/>
          <p:nvPr/>
        </p:nvSpPr>
        <p:spPr>
          <a:xfrm>
            <a:off x="2650075" y="1468325"/>
            <a:ext cx="447600" cy="240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92"/>
          <p:cNvSpPr/>
          <p:nvPr/>
        </p:nvSpPr>
        <p:spPr>
          <a:xfrm>
            <a:off x="3467225" y="3376450"/>
            <a:ext cx="447600" cy="49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4" name="Google Shape;1544;p92"/>
          <p:cNvCxnSpPr/>
          <p:nvPr/>
        </p:nvCxnSpPr>
        <p:spPr>
          <a:xfrm>
            <a:off x="722600" y="3862825"/>
            <a:ext cx="3508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93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cxnSp>
        <p:nvCxnSpPr>
          <p:cNvPr id="1550" name="Google Shape;1550;p93"/>
          <p:cNvCxnSpPr>
            <a:endCxn id="1551" idx="3"/>
          </p:cNvCxnSpPr>
          <p:nvPr/>
        </p:nvCxnSpPr>
        <p:spPr>
          <a:xfrm rot="10800000">
            <a:off x="2337012" y="1786556"/>
            <a:ext cx="15255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2" name="Google Shape;1552;p93"/>
          <p:cNvCxnSpPr>
            <a:endCxn id="1553" idx="1"/>
          </p:cNvCxnSpPr>
          <p:nvPr/>
        </p:nvCxnSpPr>
        <p:spPr>
          <a:xfrm>
            <a:off x="5039688" y="1786550"/>
            <a:ext cx="17673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54" name="Google Shape;1554;p93"/>
          <p:cNvGrpSpPr/>
          <p:nvPr/>
        </p:nvGrpSpPr>
        <p:grpSpPr>
          <a:xfrm>
            <a:off x="6806988" y="3443513"/>
            <a:ext cx="1879822" cy="1048800"/>
            <a:chOff x="6807025" y="3443513"/>
            <a:chExt cx="1879822" cy="1048800"/>
          </a:xfrm>
        </p:grpSpPr>
        <p:sp>
          <p:nvSpPr>
            <p:cNvPr id="1555" name="Google Shape;1555;p93"/>
            <p:cNvSpPr txBox="1"/>
            <p:nvPr/>
          </p:nvSpPr>
          <p:spPr>
            <a:xfrm>
              <a:off x="6807025" y="344351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35%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56" name="Google Shape;1556;p93"/>
            <p:cNvSpPr txBox="1"/>
            <p:nvPr/>
          </p:nvSpPr>
          <p:spPr>
            <a:xfrm>
              <a:off x="6807047" y="37660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57" name="Google Shape;1557;p93"/>
          <p:cNvGrpSpPr/>
          <p:nvPr/>
        </p:nvGrpSpPr>
        <p:grpSpPr>
          <a:xfrm>
            <a:off x="6806988" y="1547600"/>
            <a:ext cx="1879822" cy="1048800"/>
            <a:chOff x="6807038" y="1536563"/>
            <a:chExt cx="1879822" cy="1048800"/>
          </a:xfrm>
        </p:grpSpPr>
        <p:sp>
          <p:nvSpPr>
            <p:cNvPr id="1553" name="Google Shape;1553;p93"/>
            <p:cNvSpPr txBox="1"/>
            <p:nvPr/>
          </p:nvSpPr>
          <p:spPr>
            <a:xfrm>
              <a:off x="6807038" y="153656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58" name="Google Shape;1558;p93"/>
            <p:cNvSpPr txBox="1"/>
            <p:nvPr/>
          </p:nvSpPr>
          <p:spPr>
            <a:xfrm>
              <a:off x="6807059" y="185906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59" name="Google Shape;1559;p93"/>
          <p:cNvGrpSpPr/>
          <p:nvPr/>
        </p:nvGrpSpPr>
        <p:grpSpPr>
          <a:xfrm>
            <a:off x="457212" y="1547606"/>
            <a:ext cx="1879822" cy="1048788"/>
            <a:chOff x="457212" y="1558650"/>
            <a:chExt cx="1879822" cy="1048788"/>
          </a:xfrm>
        </p:grpSpPr>
        <p:sp>
          <p:nvSpPr>
            <p:cNvPr id="1551" name="Google Shape;1551;p93"/>
            <p:cNvSpPr txBox="1"/>
            <p:nvPr/>
          </p:nvSpPr>
          <p:spPr>
            <a:xfrm>
              <a:off x="457212" y="1558650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15%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60" name="Google Shape;1560;p93"/>
            <p:cNvSpPr txBox="1"/>
            <p:nvPr/>
          </p:nvSpPr>
          <p:spPr>
            <a:xfrm>
              <a:off x="457234" y="18811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 and also the smallest one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61" name="Google Shape;1561;p93"/>
          <p:cNvGrpSpPr/>
          <p:nvPr/>
        </p:nvGrpSpPr>
        <p:grpSpPr>
          <a:xfrm>
            <a:off x="3045775" y="1453488"/>
            <a:ext cx="3052500" cy="3052500"/>
            <a:chOff x="4389375" y="1045500"/>
            <a:chExt cx="3052500" cy="3052500"/>
          </a:xfrm>
        </p:grpSpPr>
        <p:sp>
          <p:nvSpPr>
            <p:cNvPr id="1562" name="Google Shape;1562;p93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2991682"/>
                <a:gd name="adj2" fmla="val 1135302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93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18630211"/>
                <a:gd name="adj2" fmla="val 542573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93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15043696"/>
                <a:gd name="adj2" fmla="val 1965015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93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11361736"/>
                <a:gd name="adj2" fmla="val 1505274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6" name="Google Shape;1566;p93"/>
          <p:cNvGrpSpPr/>
          <p:nvPr/>
        </p:nvGrpSpPr>
        <p:grpSpPr>
          <a:xfrm>
            <a:off x="457237" y="3443519"/>
            <a:ext cx="1879823" cy="1048788"/>
            <a:chOff x="457212" y="3443525"/>
            <a:chExt cx="1879823" cy="1048788"/>
          </a:xfrm>
        </p:grpSpPr>
        <p:sp>
          <p:nvSpPr>
            <p:cNvPr id="1567" name="Google Shape;1567;p93"/>
            <p:cNvSpPr txBox="1"/>
            <p:nvPr/>
          </p:nvSpPr>
          <p:spPr>
            <a:xfrm>
              <a:off x="457212" y="3443525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68" name="Google Shape;1568;p93"/>
            <p:cNvSpPr txBox="1"/>
            <p:nvPr/>
          </p:nvSpPr>
          <p:spPr>
            <a:xfrm>
              <a:off x="457234" y="37660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entire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569" name="Google Shape;1569;p93"/>
          <p:cNvCxnSpPr>
            <a:endCxn id="1567" idx="3"/>
          </p:cNvCxnSpPr>
          <p:nvPr/>
        </p:nvCxnSpPr>
        <p:spPr>
          <a:xfrm rot="10800000">
            <a:off x="2337037" y="3682469"/>
            <a:ext cx="11040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0" name="Google Shape;1570;p93"/>
          <p:cNvCxnSpPr>
            <a:stCxn id="1555" idx="1"/>
          </p:cNvCxnSpPr>
          <p:nvPr/>
        </p:nvCxnSpPr>
        <p:spPr>
          <a:xfrm rot="10800000">
            <a:off x="5710488" y="3682463"/>
            <a:ext cx="1096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9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576" name="Google Shape;1576;p94"/>
          <p:cNvSpPr/>
          <p:nvPr/>
        </p:nvSpPr>
        <p:spPr>
          <a:xfrm>
            <a:off x="4994278" y="2601262"/>
            <a:ext cx="996926" cy="222553"/>
          </a:xfrm>
          <a:custGeom>
            <a:avLst/>
            <a:gdLst/>
            <a:ahLst/>
            <a:cxnLst/>
            <a:rect l="l" t="t" r="r" b="b"/>
            <a:pathLst>
              <a:path w="59156" h="13204" extrusionOk="0">
                <a:moveTo>
                  <a:pt x="1" y="0"/>
                </a:moveTo>
                <a:lnTo>
                  <a:pt x="1" y="0"/>
                </a:lnTo>
                <a:close/>
                <a:moveTo>
                  <a:pt x="59155" y="13203"/>
                </a:move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94"/>
          <p:cNvSpPr/>
          <p:nvPr/>
        </p:nvSpPr>
        <p:spPr>
          <a:xfrm>
            <a:off x="3970317" y="1433207"/>
            <a:ext cx="2776382" cy="2096239"/>
          </a:xfrm>
          <a:custGeom>
            <a:avLst/>
            <a:gdLst/>
            <a:ahLst/>
            <a:cxnLst/>
            <a:rect l="l" t="t" r="r" b="b"/>
            <a:pathLst>
              <a:path w="164746" h="124369" extrusionOk="0">
                <a:moveTo>
                  <a:pt x="49520" y="11070"/>
                </a:moveTo>
                <a:cubicBezTo>
                  <a:pt x="49737" y="11070"/>
                  <a:pt x="49861" y="11136"/>
                  <a:pt x="49875" y="11358"/>
                </a:cubicBezTo>
                <a:cubicBezTo>
                  <a:pt x="49875" y="11575"/>
                  <a:pt x="49818" y="11698"/>
                  <a:pt x="49684" y="11698"/>
                </a:cubicBezTo>
                <a:cubicBezTo>
                  <a:pt x="49636" y="11698"/>
                  <a:pt x="49580" y="11683"/>
                  <a:pt x="49512" y="11651"/>
                </a:cubicBezTo>
                <a:cubicBezTo>
                  <a:pt x="49305" y="11565"/>
                  <a:pt x="49115" y="11444"/>
                  <a:pt x="48925" y="11323"/>
                </a:cubicBezTo>
                <a:lnTo>
                  <a:pt x="49339" y="11081"/>
                </a:lnTo>
                <a:cubicBezTo>
                  <a:pt x="49405" y="11074"/>
                  <a:pt x="49465" y="11070"/>
                  <a:pt x="49520" y="11070"/>
                </a:cubicBezTo>
                <a:close/>
                <a:moveTo>
                  <a:pt x="46983" y="11081"/>
                </a:moveTo>
                <a:cubicBezTo>
                  <a:pt x="47014" y="11081"/>
                  <a:pt x="47051" y="11087"/>
                  <a:pt x="47093" y="11098"/>
                </a:cubicBezTo>
                <a:cubicBezTo>
                  <a:pt x="47369" y="11185"/>
                  <a:pt x="47870" y="11168"/>
                  <a:pt x="47767" y="11686"/>
                </a:cubicBezTo>
                <a:cubicBezTo>
                  <a:pt x="47732" y="11893"/>
                  <a:pt x="47888" y="12274"/>
                  <a:pt x="47490" y="12343"/>
                </a:cubicBezTo>
                <a:cubicBezTo>
                  <a:pt x="47110" y="12222"/>
                  <a:pt x="46834" y="11893"/>
                  <a:pt x="46799" y="11496"/>
                </a:cubicBezTo>
                <a:cubicBezTo>
                  <a:pt x="46784" y="11302"/>
                  <a:pt x="46782" y="11081"/>
                  <a:pt x="46983" y="11081"/>
                </a:cubicBezTo>
                <a:close/>
                <a:moveTo>
                  <a:pt x="38158" y="11530"/>
                </a:moveTo>
                <a:cubicBezTo>
                  <a:pt x="38279" y="11530"/>
                  <a:pt x="38417" y="11703"/>
                  <a:pt x="38642" y="11876"/>
                </a:cubicBezTo>
                <a:cubicBezTo>
                  <a:pt x="38366" y="12118"/>
                  <a:pt x="38089" y="12360"/>
                  <a:pt x="37778" y="12585"/>
                </a:cubicBezTo>
                <a:cubicBezTo>
                  <a:pt x="35549" y="13967"/>
                  <a:pt x="35514" y="15903"/>
                  <a:pt x="37692" y="17268"/>
                </a:cubicBezTo>
                <a:cubicBezTo>
                  <a:pt x="38003" y="17458"/>
                  <a:pt x="38227" y="17631"/>
                  <a:pt x="38158" y="18080"/>
                </a:cubicBezTo>
                <a:cubicBezTo>
                  <a:pt x="38106" y="18529"/>
                  <a:pt x="37951" y="18599"/>
                  <a:pt x="37553" y="18737"/>
                </a:cubicBezTo>
                <a:cubicBezTo>
                  <a:pt x="36568" y="19117"/>
                  <a:pt x="36309" y="19981"/>
                  <a:pt x="36378" y="20949"/>
                </a:cubicBezTo>
                <a:cubicBezTo>
                  <a:pt x="36427" y="21679"/>
                  <a:pt x="36279" y="22143"/>
                  <a:pt x="35819" y="22143"/>
                </a:cubicBezTo>
                <a:cubicBezTo>
                  <a:pt x="35625" y="22143"/>
                  <a:pt x="35377" y="22061"/>
                  <a:pt x="35065" y="21882"/>
                </a:cubicBezTo>
                <a:cubicBezTo>
                  <a:pt x="34913" y="21798"/>
                  <a:pt x="34745" y="21754"/>
                  <a:pt x="34578" y="21754"/>
                </a:cubicBezTo>
                <a:cubicBezTo>
                  <a:pt x="34403" y="21754"/>
                  <a:pt x="34230" y="21802"/>
                  <a:pt x="34080" y="21899"/>
                </a:cubicBezTo>
                <a:cubicBezTo>
                  <a:pt x="33134" y="22372"/>
                  <a:pt x="32094" y="22613"/>
                  <a:pt x="31041" y="22613"/>
                </a:cubicBezTo>
                <a:cubicBezTo>
                  <a:pt x="30747" y="22613"/>
                  <a:pt x="30451" y="22594"/>
                  <a:pt x="30157" y="22556"/>
                </a:cubicBezTo>
                <a:cubicBezTo>
                  <a:pt x="29915" y="22521"/>
                  <a:pt x="29759" y="22608"/>
                  <a:pt x="29829" y="22262"/>
                </a:cubicBezTo>
                <a:lnTo>
                  <a:pt x="29829" y="22262"/>
                </a:lnTo>
                <a:lnTo>
                  <a:pt x="29829" y="22279"/>
                </a:lnTo>
                <a:cubicBezTo>
                  <a:pt x="29898" y="21986"/>
                  <a:pt x="29984" y="21882"/>
                  <a:pt x="30364" y="21830"/>
                </a:cubicBezTo>
                <a:cubicBezTo>
                  <a:pt x="31505" y="21675"/>
                  <a:pt x="32836" y="21467"/>
                  <a:pt x="33354" y="20361"/>
                </a:cubicBezTo>
                <a:cubicBezTo>
                  <a:pt x="33821" y="19342"/>
                  <a:pt x="33872" y="18184"/>
                  <a:pt x="34927" y="17458"/>
                </a:cubicBezTo>
                <a:cubicBezTo>
                  <a:pt x="35238" y="17216"/>
                  <a:pt x="34978" y="16836"/>
                  <a:pt x="34667" y="16594"/>
                </a:cubicBezTo>
                <a:cubicBezTo>
                  <a:pt x="33216" y="15436"/>
                  <a:pt x="33907" y="14572"/>
                  <a:pt x="35099" y="13846"/>
                </a:cubicBezTo>
                <a:cubicBezTo>
                  <a:pt x="35860" y="13380"/>
                  <a:pt x="36724" y="13086"/>
                  <a:pt x="37018" y="12066"/>
                </a:cubicBezTo>
                <a:cubicBezTo>
                  <a:pt x="37156" y="11582"/>
                  <a:pt x="37709" y="11548"/>
                  <a:pt x="38158" y="11530"/>
                </a:cubicBezTo>
                <a:close/>
                <a:moveTo>
                  <a:pt x="46802" y="32066"/>
                </a:moveTo>
                <a:cubicBezTo>
                  <a:pt x="47245" y="32066"/>
                  <a:pt x="47720" y="32469"/>
                  <a:pt x="47888" y="33080"/>
                </a:cubicBezTo>
                <a:cubicBezTo>
                  <a:pt x="48059" y="33754"/>
                  <a:pt x="48393" y="34225"/>
                  <a:pt x="48918" y="34225"/>
                </a:cubicBezTo>
                <a:cubicBezTo>
                  <a:pt x="49080" y="34225"/>
                  <a:pt x="49261" y="34181"/>
                  <a:pt x="49460" y="34083"/>
                </a:cubicBezTo>
                <a:cubicBezTo>
                  <a:pt x="50103" y="33764"/>
                  <a:pt x="50701" y="33627"/>
                  <a:pt x="51269" y="33627"/>
                </a:cubicBezTo>
                <a:cubicBezTo>
                  <a:pt x="52489" y="33627"/>
                  <a:pt x="53566" y="34260"/>
                  <a:pt x="54628" y="35085"/>
                </a:cubicBezTo>
                <a:cubicBezTo>
                  <a:pt x="54818" y="35223"/>
                  <a:pt x="55008" y="35396"/>
                  <a:pt x="55163" y="35586"/>
                </a:cubicBezTo>
                <a:cubicBezTo>
                  <a:pt x="55543" y="36053"/>
                  <a:pt x="56684" y="36070"/>
                  <a:pt x="56321" y="36917"/>
                </a:cubicBezTo>
                <a:lnTo>
                  <a:pt x="56321" y="36934"/>
                </a:lnTo>
                <a:cubicBezTo>
                  <a:pt x="56149" y="37350"/>
                  <a:pt x="55751" y="37415"/>
                  <a:pt x="55318" y="37415"/>
                </a:cubicBezTo>
                <a:cubicBezTo>
                  <a:pt x="55122" y="37415"/>
                  <a:pt x="54919" y="37401"/>
                  <a:pt x="54727" y="37401"/>
                </a:cubicBezTo>
                <a:cubicBezTo>
                  <a:pt x="54620" y="37401"/>
                  <a:pt x="54517" y="37405"/>
                  <a:pt x="54420" y="37418"/>
                </a:cubicBezTo>
                <a:cubicBezTo>
                  <a:pt x="54278" y="37432"/>
                  <a:pt x="54136" y="37440"/>
                  <a:pt x="53995" y="37440"/>
                </a:cubicBezTo>
                <a:cubicBezTo>
                  <a:pt x="53292" y="37440"/>
                  <a:pt x="52602" y="37262"/>
                  <a:pt x="51983" y="36917"/>
                </a:cubicBezTo>
                <a:cubicBezTo>
                  <a:pt x="51332" y="36539"/>
                  <a:pt x="50680" y="36418"/>
                  <a:pt x="50028" y="36418"/>
                </a:cubicBezTo>
                <a:cubicBezTo>
                  <a:pt x="48867" y="36418"/>
                  <a:pt x="47706" y="36802"/>
                  <a:pt x="46545" y="36802"/>
                </a:cubicBezTo>
                <a:cubicBezTo>
                  <a:pt x="46302" y="36802"/>
                  <a:pt x="46058" y="36785"/>
                  <a:pt x="45814" y="36744"/>
                </a:cubicBezTo>
                <a:cubicBezTo>
                  <a:pt x="44881" y="36588"/>
                  <a:pt x="44552" y="36105"/>
                  <a:pt x="44673" y="35241"/>
                </a:cubicBezTo>
                <a:cubicBezTo>
                  <a:pt x="44846" y="34083"/>
                  <a:pt x="45537" y="33115"/>
                  <a:pt x="46263" y="32320"/>
                </a:cubicBezTo>
                <a:cubicBezTo>
                  <a:pt x="46417" y="32145"/>
                  <a:pt x="46607" y="32066"/>
                  <a:pt x="46802" y="32066"/>
                </a:cubicBezTo>
                <a:close/>
                <a:moveTo>
                  <a:pt x="64554" y="31370"/>
                </a:moveTo>
                <a:cubicBezTo>
                  <a:pt x="64860" y="31370"/>
                  <a:pt x="65185" y="31437"/>
                  <a:pt x="65532" y="31594"/>
                </a:cubicBezTo>
                <a:cubicBezTo>
                  <a:pt x="65878" y="31767"/>
                  <a:pt x="65930" y="32251"/>
                  <a:pt x="65636" y="32493"/>
                </a:cubicBezTo>
                <a:cubicBezTo>
                  <a:pt x="64063" y="34065"/>
                  <a:pt x="64184" y="35085"/>
                  <a:pt x="65895" y="36588"/>
                </a:cubicBezTo>
                <a:cubicBezTo>
                  <a:pt x="67243" y="37815"/>
                  <a:pt x="67762" y="39544"/>
                  <a:pt x="68211" y="41237"/>
                </a:cubicBezTo>
                <a:cubicBezTo>
                  <a:pt x="68364" y="41802"/>
                  <a:pt x="68057" y="41990"/>
                  <a:pt x="67435" y="41990"/>
                </a:cubicBezTo>
                <a:cubicBezTo>
                  <a:pt x="67353" y="41990"/>
                  <a:pt x="67266" y="41986"/>
                  <a:pt x="67174" y="41980"/>
                </a:cubicBezTo>
                <a:cubicBezTo>
                  <a:pt x="66517" y="41064"/>
                  <a:pt x="64271" y="41825"/>
                  <a:pt x="64547" y="39146"/>
                </a:cubicBezTo>
                <a:lnTo>
                  <a:pt x="64547" y="39146"/>
                </a:lnTo>
                <a:lnTo>
                  <a:pt x="64547" y="39181"/>
                </a:lnTo>
                <a:cubicBezTo>
                  <a:pt x="64685" y="37885"/>
                  <a:pt x="63113" y="36295"/>
                  <a:pt x="62076" y="35050"/>
                </a:cubicBezTo>
                <a:cubicBezTo>
                  <a:pt x="61281" y="34100"/>
                  <a:pt x="61385" y="33288"/>
                  <a:pt x="62076" y="32683"/>
                </a:cubicBezTo>
                <a:cubicBezTo>
                  <a:pt x="62786" y="32052"/>
                  <a:pt x="63577" y="31370"/>
                  <a:pt x="64554" y="31370"/>
                </a:cubicBezTo>
                <a:close/>
                <a:moveTo>
                  <a:pt x="30705" y="33465"/>
                </a:moveTo>
                <a:cubicBezTo>
                  <a:pt x="30874" y="33465"/>
                  <a:pt x="31043" y="33637"/>
                  <a:pt x="31090" y="33720"/>
                </a:cubicBezTo>
                <a:cubicBezTo>
                  <a:pt x="31920" y="35120"/>
                  <a:pt x="33579" y="35258"/>
                  <a:pt x="34719" y="36226"/>
                </a:cubicBezTo>
                <a:cubicBezTo>
                  <a:pt x="36205" y="37487"/>
                  <a:pt x="36275" y="39354"/>
                  <a:pt x="37191" y="40822"/>
                </a:cubicBezTo>
                <a:cubicBezTo>
                  <a:pt x="37484" y="41289"/>
                  <a:pt x="37571" y="41980"/>
                  <a:pt x="37968" y="42274"/>
                </a:cubicBezTo>
                <a:cubicBezTo>
                  <a:pt x="38403" y="42594"/>
                  <a:pt x="39075" y="43217"/>
                  <a:pt x="39556" y="43217"/>
                </a:cubicBezTo>
                <a:cubicBezTo>
                  <a:pt x="39725" y="43217"/>
                  <a:pt x="39870" y="43141"/>
                  <a:pt x="39973" y="42948"/>
                </a:cubicBezTo>
                <a:cubicBezTo>
                  <a:pt x="40336" y="42274"/>
                  <a:pt x="41234" y="41289"/>
                  <a:pt x="40543" y="40183"/>
                </a:cubicBezTo>
                <a:cubicBezTo>
                  <a:pt x="40301" y="39803"/>
                  <a:pt x="39610" y="39215"/>
                  <a:pt x="40284" y="38904"/>
                </a:cubicBezTo>
                <a:cubicBezTo>
                  <a:pt x="40592" y="38765"/>
                  <a:pt x="41024" y="38302"/>
                  <a:pt x="41439" y="38302"/>
                </a:cubicBezTo>
                <a:cubicBezTo>
                  <a:pt x="41746" y="38302"/>
                  <a:pt x="42043" y="38557"/>
                  <a:pt x="42271" y="39388"/>
                </a:cubicBezTo>
                <a:cubicBezTo>
                  <a:pt x="42782" y="41200"/>
                  <a:pt x="43748" y="43327"/>
                  <a:pt x="46038" y="43327"/>
                </a:cubicBezTo>
                <a:cubicBezTo>
                  <a:pt x="46150" y="43327"/>
                  <a:pt x="46266" y="43321"/>
                  <a:pt x="46384" y="43311"/>
                </a:cubicBezTo>
                <a:cubicBezTo>
                  <a:pt x="46463" y="43304"/>
                  <a:pt x="46542" y="43300"/>
                  <a:pt x="46620" y="43300"/>
                </a:cubicBezTo>
                <a:cubicBezTo>
                  <a:pt x="47585" y="43300"/>
                  <a:pt x="48526" y="43802"/>
                  <a:pt x="49487" y="43802"/>
                </a:cubicBezTo>
                <a:cubicBezTo>
                  <a:pt x="49955" y="43802"/>
                  <a:pt x="50429" y="43683"/>
                  <a:pt x="50912" y="43328"/>
                </a:cubicBezTo>
                <a:cubicBezTo>
                  <a:pt x="51106" y="43191"/>
                  <a:pt x="51242" y="43135"/>
                  <a:pt x="51336" y="43135"/>
                </a:cubicBezTo>
                <a:cubicBezTo>
                  <a:pt x="51643" y="43135"/>
                  <a:pt x="51508" y="43736"/>
                  <a:pt x="51534" y="44054"/>
                </a:cubicBezTo>
                <a:cubicBezTo>
                  <a:pt x="51845" y="45488"/>
                  <a:pt x="50843" y="46629"/>
                  <a:pt x="50618" y="47942"/>
                </a:cubicBezTo>
                <a:cubicBezTo>
                  <a:pt x="50585" y="48144"/>
                  <a:pt x="50240" y="48444"/>
                  <a:pt x="50046" y="48444"/>
                </a:cubicBezTo>
                <a:cubicBezTo>
                  <a:pt x="50041" y="48444"/>
                  <a:pt x="50036" y="48444"/>
                  <a:pt x="50031" y="48444"/>
                </a:cubicBezTo>
                <a:cubicBezTo>
                  <a:pt x="49523" y="48389"/>
                  <a:pt x="49010" y="48372"/>
                  <a:pt x="48494" y="48372"/>
                </a:cubicBezTo>
                <a:cubicBezTo>
                  <a:pt x="47534" y="48372"/>
                  <a:pt x="46564" y="48433"/>
                  <a:pt x="45600" y="48433"/>
                </a:cubicBezTo>
                <a:cubicBezTo>
                  <a:pt x="43779" y="48433"/>
                  <a:pt x="41984" y="48215"/>
                  <a:pt x="40336" y="46957"/>
                </a:cubicBezTo>
                <a:cubicBezTo>
                  <a:pt x="40033" y="46726"/>
                  <a:pt x="39675" y="46623"/>
                  <a:pt x="39308" y="46623"/>
                </a:cubicBezTo>
                <a:cubicBezTo>
                  <a:pt x="38250" y="46623"/>
                  <a:pt x="37116" y="47478"/>
                  <a:pt x="37000" y="48582"/>
                </a:cubicBezTo>
                <a:cubicBezTo>
                  <a:pt x="36972" y="48947"/>
                  <a:pt x="36796" y="49426"/>
                  <a:pt x="36527" y="49426"/>
                </a:cubicBezTo>
                <a:cubicBezTo>
                  <a:pt x="36465" y="49426"/>
                  <a:pt x="36398" y="49400"/>
                  <a:pt x="36326" y="49342"/>
                </a:cubicBezTo>
                <a:cubicBezTo>
                  <a:pt x="35376" y="48582"/>
                  <a:pt x="34045" y="48772"/>
                  <a:pt x="33147" y="47752"/>
                </a:cubicBezTo>
                <a:cubicBezTo>
                  <a:pt x="32334" y="46819"/>
                  <a:pt x="30900" y="46785"/>
                  <a:pt x="29673" y="46525"/>
                </a:cubicBezTo>
                <a:cubicBezTo>
                  <a:pt x="28913" y="46370"/>
                  <a:pt x="27807" y="46422"/>
                  <a:pt x="28567" y="44953"/>
                </a:cubicBezTo>
                <a:cubicBezTo>
                  <a:pt x="28982" y="44158"/>
                  <a:pt x="29034" y="43000"/>
                  <a:pt x="28515" y="42257"/>
                </a:cubicBezTo>
                <a:cubicBezTo>
                  <a:pt x="28230" y="41853"/>
                  <a:pt x="27848" y="41722"/>
                  <a:pt x="27412" y="41722"/>
                </a:cubicBezTo>
                <a:cubicBezTo>
                  <a:pt x="27028" y="41722"/>
                  <a:pt x="26602" y="41823"/>
                  <a:pt x="26165" y="41928"/>
                </a:cubicBezTo>
                <a:cubicBezTo>
                  <a:pt x="25497" y="42091"/>
                  <a:pt x="24818" y="42128"/>
                  <a:pt x="24133" y="42128"/>
                </a:cubicBezTo>
                <a:cubicBezTo>
                  <a:pt x="23569" y="42128"/>
                  <a:pt x="23001" y="42103"/>
                  <a:pt x="22432" y="42103"/>
                </a:cubicBezTo>
                <a:cubicBezTo>
                  <a:pt x="21707" y="42103"/>
                  <a:pt x="20980" y="42143"/>
                  <a:pt x="20255" y="42326"/>
                </a:cubicBezTo>
                <a:cubicBezTo>
                  <a:pt x="19287" y="42585"/>
                  <a:pt x="18319" y="42862"/>
                  <a:pt x="17559" y="43380"/>
                </a:cubicBezTo>
                <a:cubicBezTo>
                  <a:pt x="17082" y="43705"/>
                  <a:pt x="16613" y="43798"/>
                  <a:pt x="16149" y="43798"/>
                </a:cubicBezTo>
                <a:cubicBezTo>
                  <a:pt x="15538" y="43798"/>
                  <a:pt x="14935" y="43638"/>
                  <a:pt x="14326" y="43638"/>
                </a:cubicBezTo>
                <a:cubicBezTo>
                  <a:pt x="14292" y="43638"/>
                  <a:pt x="14258" y="43638"/>
                  <a:pt x="14223" y="43639"/>
                </a:cubicBezTo>
                <a:cubicBezTo>
                  <a:pt x="14120" y="43622"/>
                  <a:pt x="14016" y="43570"/>
                  <a:pt x="13930" y="43466"/>
                </a:cubicBezTo>
                <a:cubicBezTo>
                  <a:pt x="14043" y="43169"/>
                  <a:pt x="14308" y="43115"/>
                  <a:pt x="14562" y="43115"/>
                </a:cubicBezTo>
                <a:cubicBezTo>
                  <a:pt x="14617" y="43115"/>
                  <a:pt x="14672" y="43118"/>
                  <a:pt x="14725" y="43121"/>
                </a:cubicBezTo>
                <a:cubicBezTo>
                  <a:pt x="14838" y="43129"/>
                  <a:pt x="14949" y="43134"/>
                  <a:pt x="15058" y="43134"/>
                </a:cubicBezTo>
                <a:cubicBezTo>
                  <a:pt x="16723" y="43134"/>
                  <a:pt x="17967" y="42165"/>
                  <a:pt x="18388" y="40771"/>
                </a:cubicBezTo>
                <a:cubicBezTo>
                  <a:pt x="18976" y="38921"/>
                  <a:pt x="20808" y="38282"/>
                  <a:pt x="21482" y="37090"/>
                </a:cubicBezTo>
                <a:cubicBezTo>
                  <a:pt x="22174" y="35865"/>
                  <a:pt x="22770" y="35535"/>
                  <a:pt x="23579" y="35535"/>
                </a:cubicBezTo>
                <a:cubicBezTo>
                  <a:pt x="23899" y="35535"/>
                  <a:pt x="24254" y="35587"/>
                  <a:pt x="24661" y="35655"/>
                </a:cubicBezTo>
                <a:cubicBezTo>
                  <a:pt x="24682" y="35658"/>
                  <a:pt x="24703" y="35660"/>
                  <a:pt x="24725" y="35660"/>
                </a:cubicBezTo>
                <a:cubicBezTo>
                  <a:pt x="25065" y="35660"/>
                  <a:pt x="25513" y="35293"/>
                  <a:pt x="25854" y="35033"/>
                </a:cubicBezTo>
                <a:cubicBezTo>
                  <a:pt x="26267" y="34730"/>
                  <a:pt x="26584" y="34570"/>
                  <a:pt x="26849" y="34570"/>
                </a:cubicBezTo>
                <a:cubicBezTo>
                  <a:pt x="27249" y="34570"/>
                  <a:pt x="27529" y="34935"/>
                  <a:pt x="27841" y="35724"/>
                </a:cubicBezTo>
                <a:cubicBezTo>
                  <a:pt x="28325" y="36969"/>
                  <a:pt x="29742" y="37574"/>
                  <a:pt x="30952" y="38161"/>
                </a:cubicBezTo>
                <a:cubicBezTo>
                  <a:pt x="31712" y="38524"/>
                  <a:pt x="32732" y="38852"/>
                  <a:pt x="32680" y="39716"/>
                </a:cubicBezTo>
                <a:cubicBezTo>
                  <a:pt x="32594" y="40753"/>
                  <a:pt x="31488" y="40546"/>
                  <a:pt x="30710" y="40615"/>
                </a:cubicBezTo>
                <a:cubicBezTo>
                  <a:pt x="30312" y="40650"/>
                  <a:pt x="29794" y="40598"/>
                  <a:pt x="29673" y="41134"/>
                </a:cubicBezTo>
                <a:cubicBezTo>
                  <a:pt x="29552" y="41669"/>
                  <a:pt x="30036" y="41825"/>
                  <a:pt x="30382" y="42032"/>
                </a:cubicBezTo>
                <a:cubicBezTo>
                  <a:pt x="30898" y="42336"/>
                  <a:pt x="31474" y="42934"/>
                  <a:pt x="32011" y="42934"/>
                </a:cubicBezTo>
                <a:cubicBezTo>
                  <a:pt x="32175" y="42934"/>
                  <a:pt x="32336" y="42878"/>
                  <a:pt x="32490" y="42741"/>
                </a:cubicBezTo>
                <a:cubicBezTo>
                  <a:pt x="33354" y="41963"/>
                  <a:pt x="33890" y="40788"/>
                  <a:pt x="34512" y="39751"/>
                </a:cubicBezTo>
                <a:cubicBezTo>
                  <a:pt x="34586" y="39617"/>
                  <a:pt x="34289" y="39329"/>
                  <a:pt x="34602" y="39329"/>
                </a:cubicBezTo>
                <a:cubicBezTo>
                  <a:pt x="34653" y="39329"/>
                  <a:pt x="34719" y="39337"/>
                  <a:pt x="34806" y="39354"/>
                </a:cubicBezTo>
                <a:cubicBezTo>
                  <a:pt x="34890" y="39373"/>
                  <a:pt x="34965" y="39381"/>
                  <a:pt x="35031" y="39381"/>
                </a:cubicBezTo>
                <a:cubicBezTo>
                  <a:pt x="35567" y="39381"/>
                  <a:pt x="35557" y="38814"/>
                  <a:pt x="35341" y="38507"/>
                </a:cubicBezTo>
                <a:cubicBezTo>
                  <a:pt x="34806" y="37781"/>
                  <a:pt x="34546" y="36658"/>
                  <a:pt x="33561" y="36468"/>
                </a:cubicBezTo>
                <a:cubicBezTo>
                  <a:pt x="32248" y="36208"/>
                  <a:pt x="31591" y="35206"/>
                  <a:pt x="30727" y="34411"/>
                </a:cubicBezTo>
                <a:cubicBezTo>
                  <a:pt x="30468" y="34169"/>
                  <a:pt x="30278" y="33910"/>
                  <a:pt x="30485" y="33599"/>
                </a:cubicBezTo>
                <a:cubicBezTo>
                  <a:pt x="30551" y="33501"/>
                  <a:pt x="30628" y="33465"/>
                  <a:pt x="30705" y="33465"/>
                </a:cubicBezTo>
                <a:close/>
                <a:moveTo>
                  <a:pt x="65829" y="50622"/>
                </a:moveTo>
                <a:cubicBezTo>
                  <a:pt x="66138" y="50622"/>
                  <a:pt x="66376" y="50877"/>
                  <a:pt x="66569" y="51209"/>
                </a:cubicBezTo>
                <a:cubicBezTo>
                  <a:pt x="67601" y="52923"/>
                  <a:pt x="68767" y="54401"/>
                  <a:pt x="70703" y="54401"/>
                </a:cubicBezTo>
                <a:cubicBezTo>
                  <a:pt x="71167" y="54401"/>
                  <a:pt x="71676" y="54316"/>
                  <a:pt x="72237" y="54129"/>
                </a:cubicBezTo>
                <a:cubicBezTo>
                  <a:pt x="72263" y="54119"/>
                  <a:pt x="72291" y="54114"/>
                  <a:pt x="72320" y="54114"/>
                </a:cubicBezTo>
                <a:cubicBezTo>
                  <a:pt x="72487" y="54114"/>
                  <a:pt x="72701" y="54260"/>
                  <a:pt x="72877" y="54319"/>
                </a:cubicBezTo>
                <a:cubicBezTo>
                  <a:pt x="72687" y="54406"/>
                  <a:pt x="72514" y="54527"/>
                  <a:pt x="72358" y="54665"/>
                </a:cubicBezTo>
                <a:lnTo>
                  <a:pt x="72358" y="54682"/>
                </a:lnTo>
                <a:cubicBezTo>
                  <a:pt x="71675" y="55659"/>
                  <a:pt x="71022" y="56681"/>
                  <a:pt x="69648" y="56681"/>
                </a:cubicBezTo>
                <a:cubicBezTo>
                  <a:pt x="69564" y="56681"/>
                  <a:pt x="69476" y="56678"/>
                  <a:pt x="69386" y="56669"/>
                </a:cubicBezTo>
                <a:cubicBezTo>
                  <a:pt x="69196" y="56600"/>
                  <a:pt x="68850" y="56549"/>
                  <a:pt x="68850" y="56445"/>
                </a:cubicBezTo>
                <a:cubicBezTo>
                  <a:pt x="68660" y="54216"/>
                  <a:pt x="66258" y="53559"/>
                  <a:pt x="65532" y="51727"/>
                </a:cubicBezTo>
                <a:cubicBezTo>
                  <a:pt x="65394" y="51381"/>
                  <a:pt x="64945" y="50932"/>
                  <a:pt x="65584" y="50673"/>
                </a:cubicBezTo>
                <a:cubicBezTo>
                  <a:pt x="65670" y="50638"/>
                  <a:pt x="65752" y="50622"/>
                  <a:pt x="65829" y="50622"/>
                </a:cubicBezTo>
                <a:close/>
                <a:moveTo>
                  <a:pt x="50497" y="52695"/>
                </a:moveTo>
                <a:lnTo>
                  <a:pt x="50497" y="52695"/>
                </a:lnTo>
                <a:cubicBezTo>
                  <a:pt x="51016" y="52885"/>
                  <a:pt x="51863" y="52937"/>
                  <a:pt x="52001" y="53265"/>
                </a:cubicBezTo>
                <a:cubicBezTo>
                  <a:pt x="53055" y="55840"/>
                  <a:pt x="55734" y="57464"/>
                  <a:pt x="56114" y="60420"/>
                </a:cubicBezTo>
                <a:cubicBezTo>
                  <a:pt x="56252" y="61439"/>
                  <a:pt x="57323" y="61802"/>
                  <a:pt x="57859" y="62580"/>
                </a:cubicBezTo>
                <a:cubicBezTo>
                  <a:pt x="59294" y="64654"/>
                  <a:pt x="60106" y="66952"/>
                  <a:pt x="60763" y="69337"/>
                </a:cubicBezTo>
                <a:cubicBezTo>
                  <a:pt x="58533" y="67643"/>
                  <a:pt x="56615" y="65656"/>
                  <a:pt x="55336" y="63133"/>
                </a:cubicBezTo>
                <a:cubicBezTo>
                  <a:pt x="55198" y="62874"/>
                  <a:pt x="55008" y="62614"/>
                  <a:pt x="55008" y="62355"/>
                </a:cubicBezTo>
                <a:cubicBezTo>
                  <a:pt x="54990" y="58916"/>
                  <a:pt x="52139" y="56739"/>
                  <a:pt x="51189" y="53697"/>
                </a:cubicBezTo>
                <a:cubicBezTo>
                  <a:pt x="51085" y="53334"/>
                  <a:pt x="50739" y="53040"/>
                  <a:pt x="50497" y="52695"/>
                </a:cubicBezTo>
                <a:close/>
                <a:moveTo>
                  <a:pt x="87976" y="1"/>
                </a:moveTo>
                <a:cubicBezTo>
                  <a:pt x="87018" y="1"/>
                  <a:pt x="85745" y="1010"/>
                  <a:pt x="84455" y="1127"/>
                </a:cubicBezTo>
                <a:cubicBezTo>
                  <a:pt x="83776" y="1176"/>
                  <a:pt x="83111" y="1512"/>
                  <a:pt x="82448" y="1512"/>
                </a:cubicBezTo>
                <a:cubicBezTo>
                  <a:pt x="82403" y="1512"/>
                  <a:pt x="82358" y="1511"/>
                  <a:pt x="82313" y="1507"/>
                </a:cubicBezTo>
                <a:cubicBezTo>
                  <a:pt x="82281" y="1506"/>
                  <a:pt x="82250" y="1506"/>
                  <a:pt x="82218" y="1506"/>
                </a:cubicBezTo>
                <a:cubicBezTo>
                  <a:pt x="80376" y="1506"/>
                  <a:pt x="79245" y="3375"/>
                  <a:pt x="77443" y="3375"/>
                </a:cubicBezTo>
                <a:cubicBezTo>
                  <a:pt x="77340" y="3375"/>
                  <a:pt x="77235" y="3369"/>
                  <a:pt x="77128" y="3356"/>
                </a:cubicBezTo>
                <a:cubicBezTo>
                  <a:pt x="77026" y="3344"/>
                  <a:pt x="76928" y="3335"/>
                  <a:pt x="76837" y="3335"/>
                </a:cubicBezTo>
                <a:cubicBezTo>
                  <a:pt x="76434" y="3335"/>
                  <a:pt x="76136" y="3491"/>
                  <a:pt x="75953" y="4082"/>
                </a:cubicBezTo>
                <a:cubicBezTo>
                  <a:pt x="75843" y="4459"/>
                  <a:pt x="75132" y="4980"/>
                  <a:pt x="74758" y="4980"/>
                </a:cubicBezTo>
                <a:cubicBezTo>
                  <a:pt x="74720" y="4980"/>
                  <a:pt x="74687" y="4974"/>
                  <a:pt x="74657" y="4964"/>
                </a:cubicBezTo>
                <a:cubicBezTo>
                  <a:pt x="73910" y="4715"/>
                  <a:pt x="73366" y="4590"/>
                  <a:pt x="73013" y="4590"/>
                </a:cubicBezTo>
                <a:cubicBezTo>
                  <a:pt x="72190" y="4590"/>
                  <a:pt x="72409" y="5268"/>
                  <a:pt x="73534" y="6623"/>
                </a:cubicBezTo>
                <a:cubicBezTo>
                  <a:pt x="73585" y="6692"/>
                  <a:pt x="73499" y="6882"/>
                  <a:pt x="73482" y="7003"/>
                </a:cubicBezTo>
                <a:cubicBezTo>
                  <a:pt x="73413" y="6968"/>
                  <a:pt x="73292" y="6951"/>
                  <a:pt x="73240" y="6882"/>
                </a:cubicBezTo>
                <a:cubicBezTo>
                  <a:pt x="72877" y="6381"/>
                  <a:pt x="72324" y="5914"/>
                  <a:pt x="72220" y="5344"/>
                </a:cubicBezTo>
                <a:cubicBezTo>
                  <a:pt x="72065" y="4531"/>
                  <a:pt x="71961" y="3840"/>
                  <a:pt x="71010" y="3650"/>
                </a:cubicBezTo>
                <a:cubicBezTo>
                  <a:pt x="70839" y="3615"/>
                  <a:pt x="70680" y="3599"/>
                  <a:pt x="70533" y="3599"/>
                </a:cubicBezTo>
                <a:cubicBezTo>
                  <a:pt x="69359" y="3599"/>
                  <a:pt x="68898" y="4626"/>
                  <a:pt x="68315" y="5517"/>
                </a:cubicBezTo>
                <a:cubicBezTo>
                  <a:pt x="67865" y="6208"/>
                  <a:pt x="68349" y="6536"/>
                  <a:pt x="68729" y="6934"/>
                </a:cubicBezTo>
                <a:cubicBezTo>
                  <a:pt x="68798" y="7003"/>
                  <a:pt x="68850" y="7089"/>
                  <a:pt x="68902" y="7176"/>
                </a:cubicBezTo>
                <a:cubicBezTo>
                  <a:pt x="68817" y="7188"/>
                  <a:pt x="68731" y="7200"/>
                  <a:pt x="68645" y="7200"/>
                </a:cubicBezTo>
                <a:cubicBezTo>
                  <a:pt x="68610" y="7200"/>
                  <a:pt x="68575" y="7198"/>
                  <a:pt x="68539" y="7193"/>
                </a:cubicBezTo>
                <a:cubicBezTo>
                  <a:pt x="67376" y="7024"/>
                  <a:pt x="66212" y="6691"/>
                  <a:pt x="65033" y="6691"/>
                </a:cubicBezTo>
                <a:cubicBezTo>
                  <a:pt x="65003" y="6691"/>
                  <a:pt x="64974" y="6691"/>
                  <a:pt x="64945" y="6692"/>
                </a:cubicBezTo>
                <a:cubicBezTo>
                  <a:pt x="64584" y="6692"/>
                  <a:pt x="63909" y="6196"/>
                  <a:pt x="63437" y="6196"/>
                </a:cubicBezTo>
                <a:cubicBezTo>
                  <a:pt x="63072" y="6196"/>
                  <a:pt x="62827" y="6492"/>
                  <a:pt x="62940" y="7538"/>
                </a:cubicBezTo>
                <a:cubicBezTo>
                  <a:pt x="62940" y="7608"/>
                  <a:pt x="62525" y="7711"/>
                  <a:pt x="62283" y="7798"/>
                </a:cubicBezTo>
                <a:cubicBezTo>
                  <a:pt x="61879" y="7955"/>
                  <a:pt x="61464" y="8005"/>
                  <a:pt x="61043" y="8005"/>
                </a:cubicBezTo>
                <a:cubicBezTo>
                  <a:pt x="60325" y="8005"/>
                  <a:pt x="59591" y="7860"/>
                  <a:pt x="58870" y="7860"/>
                </a:cubicBezTo>
                <a:cubicBezTo>
                  <a:pt x="58295" y="7860"/>
                  <a:pt x="57729" y="7952"/>
                  <a:pt x="57185" y="8282"/>
                </a:cubicBezTo>
                <a:cubicBezTo>
                  <a:pt x="56736" y="8610"/>
                  <a:pt x="56304" y="8938"/>
                  <a:pt x="55837" y="9267"/>
                </a:cubicBezTo>
                <a:cubicBezTo>
                  <a:pt x="55671" y="9381"/>
                  <a:pt x="55417" y="9527"/>
                  <a:pt x="55226" y="9527"/>
                </a:cubicBezTo>
                <a:cubicBezTo>
                  <a:pt x="55100" y="9527"/>
                  <a:pt x="55001" y="9463"/>
                  <a:pt x="54973" y="9284"/>
                </a:cubicBezTo>
                <a:cubicBezTo>
                  <a:pt x="54819" y="8258"/>
                  <a:pt x="54209" y="8003"/>
                  <a:pt x="53545" y="8003"/>
                </a:cubicBezTo>
                <a:cubicBezTo>
                  <a:pt x="53313" y="8003"/>
                  <a:pt x="53075" y="8034"/>
                  <a:pt x="52848" y="8074"/>
                </a:cubicBezTo>
                <a:cubicBezTo>
                  <a:pt x="51897" y="8264"/>
                  <a:pt x="52416" y="9232"/>
                  <a:pt x="52295" y="9854"/>
                </a:cubicBezTo>
                <a:cubicBezTo>
                  <a:pt x="52156" y="10615"/>
                  <a:pt x="51344" y="10096"/>
                  <a:pt x="50998" y="10545"/>
                </a:cubicBezTo>
                <a:cubicBezTo>
                  <a:pt x="50949" y="10609"/>
                  <a:pt x="50910" y="10635"/>
                  <a:pt x="50880" y="10635"/>
                </a:cubicBezTo>
                <a:cubicBezTo>
                  <a:pt x="50805" y="10635"/>
                  <a:pt x="50789" y="10469"/>
                  <a:pt x="50826" y="10321"/>
                </a:cubicBezTo>
                <a:cubicBezTo>
                  <a:pt x="51033" y="8990"/>
                  <a:pt x="50221" y="8541"/>
                  <a:pt x="49115" y="8161"/>
                </a:cubicBezTo>
                <a:cubicBezTo>
                  <a:pt x="46903" y="7400"/>
                  <a:pt x="44535" y="7176"/>
                  <a:pt x="42392" y="6070"/>
                </a:cubicBezTo>
                <a:cubicBezTo>
                  <a:pt x="41667" y="5697"/>
                  <a:pt x="40852" y="5536"/>
                  <a:pt x="40032" y="5536"/>
                </a:cubicBezTo>
                <a:cubicBezTo>
                  <a:pt x="39367" y="5536"/>
                  <a:pt x="38699" y="5642"/>
                  <a:pt x="38072" y="5828"/>
                </a:cubicBezTo>
                <a:cubicBezTo>
                  <a:pt x="36033" y="6432"/>
                  <a:pt x="33838" y="6502"/>
                  <a:pt x="31989" y="7642"/>
                </a:cubicBezTo>
                <a:cubicBezTo>
                  <a:pt x="31263" y="8074"/>
                  <a:pt x="29206" y="7296"/>
                  <a:pt x="30226" y="9457"/>
                </a:cubicBezTo>
                <a:cubicBezTo>
                  <a:pt x="30278" y="9578"/>
                  <a:pt x="29984" y="9854"/>
                  <a:pt x="29863" y="10079"/>
                </a:cubicBezTo>
                <a:cubicBezTo>
                  <a:pt x="28653" y="12412"/>
                  <a:pt x="26234" y="13224"/>
                  <a:pt x="24229" y="14555"/>
                </a:cubicBezTo>
                <a:cubicBezTo>
                  <a:pt x="22536" y="15661"/>
                  <a:pt x="23486" y="17112"/>
                  <a:pt x="24022" y="18236"/>
                </a:cubicBezTo>
                <a:cubicBezTo>
                  <a:pt x="24328" y="18880"/>
                  <a:pt x="24972" y="19241"/>
                  <a:pt x="25627" y="19241"/>
                </a:cubicBezTo>
                <a:cubicBezTo>
                  <a:pt x="26008" y="19241"/>
                  <a:pt x="26393" y="19119"/>
                  <a:pt x="26718" y="18858"/>
                </a:cubicBezTo>
                <a:cubicBezTo>
                  <a:pt x="27228" y="18470"/>
                  <a:pt x="27609" y="18306"/>
                  <a:pt x="27903" y="18306"/>
                </a:cubicBezTo>
                <a:cubicBezTo>
                  <a:pt x="28524" y="18306"/>
                  <a:pt x="28748" y="19042"/>
                  <a:pt x="28947" y="19946"/>
                </a:cubicBezTo>
                <a:cubicBezTo>
                  <a:pt x="28982" y="20223"/>
                  <a:pt x="28999" y="20499"/>
                  <a:pt x="28982" y="20776"/>
                </a:cubicBezTo>
                <a:cubicBezTo>
                  <a:pt x="28774" y="20551"/>
                  <a:pt x="28446" y="20396"/>
                  <a:pt x="28342" y="20119"/>
                </a:cubicBezTo>
                <a:cubicBezTo>
                  <a:pt x="28124" y="19474"/>
                  <a:pt x="27849" y="19234"/>
                  <a:pt x="27528" y="19234"/>
                </a:cubicBezTo>
                <a:cubicBezTo>
                  <a:pt x="27212" y="19234"/>
                  <a:pt x="26853" y="19465"/>
                  <a:pt x="26459" y="19774"/>
                </a:cubicBezTo>
                <a:cubicBezTo>
                  <a:pt x="25646" y="20379"/>
                  <a:pt x="25958" y="21260"/>
                  <a:pt x="26130" y="21899"/>
                </a:cubicBezTo>
                <a:cubicBezTo>
                  <a:pt x="26459" y="23092"/>
                  <a:pt x="25802" y="23420"/>
                  <a:pt x="24938" y="23627"/>
                </a:cubicBezTo>
                <a:cubicBezTo>
                  <a:pt x="23901" y="23852"/>
                  <a:pt x="23072" y="24267"/>
                  <a:pt x="22553" y="25269"/>
                </a:cubicBezTo>
                <a:cubicBezTo>
                  <a:pt x="22273" y="25790"/>
                  <a:pt x="21682" y="26043"/>
                  <a:pt x="21157" y="26043"/>
                </a:cubicBezTo>
                <a:cubicBezTo>
                  <a:pt x="21003" y="26043"/>
                  <a:pt x="20855" y="26021"/>
                  <a:pt x="20721" y="25978"/>
                </a:cubicBezTo>
                <a:cubicBezTo>
                  <a:pt x="20116" y="25788"/>
                  <a:pt x="20963" y="25390"/>
                  <a:pt x="20946" y="24993"/>
                </a:cubicBezTo>
                <a:cubicBezTo>
                  <a:pt x="20929" y="24543"/>
                  <a:pt x="20738" y="24129"/>
                  <a:pt x="20410" y="23835"/>
                </a:cubicBezTo>
                <a:cubicBezTo>
                  <a:pt x="19477" y="22798"/>
                  <a:pt x="18354" y="21709"/>
                  <a:pt x="18215" y="20327"/>
                </a:cubicBezTo>
                <a:cubicBezTo>
                  <a:pt x="18098" y="19205"/>
                  <a:pt x="17332" y="17921"/>
                  <a:pt x="16200" y="17921"/>
                </a:cubicBezTo>
                <a:cubicBezTo>
                  <a:pt x="16163" y="17921"/>
                  <a:pt x="16127" y="17922"/>
                  <a:pt x="16090" y="17925"/>
                </a:cubicBezTo>
                <a:cubicBezTo>
                  <a:pt x="15105" y="17976"/>
                  <a:pt x="14068" y="18391"/>
                  <a:pt x="13930" y="19221"/>
                </a:cubicBezTo>
                <a:cubicBezTo>
                  <a:pt x="13670" y="20430"/>
                  <a:pt x="14137" y="21709"/>
                  <a:pt x="15122" y="22470"/>
                </a:cubicBezTo>
                <a:cubicBezTo>
                  <a:pt x="15952" y="23109"/>
                  <a:pt x="15952" y="23161"/>
                  <a:pt x="15589" y="23489"/>
                </a:cubicBezTo>
                <a:cubicBezTo>
                  <a:pt x="14448" y="24526"/>
                  <a:pt x="14915" y="26116"/>
                  <a:pt x="14292" y="27377"/>
                </a:cubicBezTo>
                <a:cubicBezTo>
                  <a:pt x="14143" y="27687"/>
                  <a:pt x="14420" y="27822"/>
                  <a:pt x="14760" y="27822"/>
                </a:cubicBezTo>
                <a:cubicBezTo>
                  <a:pt x="14932" y="27822"/>
                  <a:pt x="15121" y="27787"/>
                  <a:pt x="15278" y="27723"/>
                </a:cubicBezTo>
                <a:cubicBezTo>
                  <a:pt x="16510" y="27249"/>
                  <a:pt x="17772" y="26919"/>
                  <a:pt x="19089" y="26919"/>
                </a:cubicBezTo>
                <a:cubicBezTo>
                  <a:pt x="19212" y="26919"/>
                  <a:pt x="19336" y="26922"/>
                  <a:pt x="19460" y="26928"/>
                </a:cubicBezTo>
                <a:lnTo>
                  <a:pt x="19874" y="26928"/>
                </a:lnTo>
                <a:cubicBezTo>
                  <a:pt x="19840" y="26997"/>
                  <a:pt x="19823" y="27136"/>
                  <a:pt x="19753" y="27153"/>
                </a:cubicBezTo>
                <a:cubicBezTo>
                  <a:pt x="18630" y="27585"/>
                  <a:pt x="17507" y="28138"/>
                  <a:pt x="16349" y="28414"/>
                </a:cubicBezTo>
                <a:cubicBezTo>
                  <a:pt x="15692" y="28570"/>
                  <a:pt x="14915" y="28432"/>
                  <a:pt x="14707" y="29209"/>
                </a:cubicBezTo>
                <a:cubicBezTo>
                  <a:pt x="14500" y="30004"/>
                  <a:pt x="15260" y="30194"/>
                  <a:pt x="15813" y="30505"/>
                </a:cubicBezTo>
                <a:cubicBezTo>
                  <a:pt x="17161" y="31318"/>
                  <a:pt x="17369" y="32493"/>
                  <a:pt x="16867" y="33910"/>
                </a:cubicBezTo>
                <a:cubicBezTo>
                  <a:pt x="16664" y="34503"/>
                  <a:pt x="16349" y="34660"/>
                  <a:pt x="15995" y="34660"/>
                </a:cubicBezTo>
                <a:cubicBezTo>
                  <a:pt x="15626" y="34660"/>
                  <a:pt x="15216" y="34489"/>
                  <a:pt x="14846" y="34463"/>
                </a:cubicBezTo>
                <a:cubicBezTo>
                  <a:pt x="13916" y="34396"/>
                  <a:pt x="12987" y="34203"/>
                  <a:pt x="12042" y="34203"/>
                </a:cubicBezTo>
                <a:cubicBezTo>
                  <a:pt x="12003" y="34203"/>
                  <a:pt x="11964" y="34203"/>
                  <a:pt x="11925" y="34204"/>
                </a:cubicBezTo>
                <a:cubicBezTo>
                  <a:pt x="10957" y="34221"/>
                  <a:pt x="9834" y="34446"/>
                  <a:pt x="9989" y="35759"/>
                </a:cubicBezTo>
                <a:cubicBezTo>
                  <a:pt x="10128" y="37072"/>
                  <a:pt x="9834" y="38196"/>
                  <a:pt x="9592" y="39440"/>
                </a:cubicBezTo>
                <a:cubicBezTo>
                  <a:pt x="9385" y="40425"/>
                  <a:pt x="8693" y="42136"/>
                  <a:pt x="10542" y="42464"/>
                </a:cubicBezTo>
                <a:cubicBezTo>
                  <a:pt x="12305" y="42758"/>
                  <a:pt x="12668" y="43173"/>
                  <a:pt x="11735" y="44693"/>
                </a:cubicBezTo>
                <a:cubicBezTo>
                  <a:pt x="11389" y="45298"/>
                  <a:pt x="10888" y="45817"/>
                  <a:pt x="10300" y="46180"/>
                </a:cubicBezTo>
                <a:cubicBezTo>
                  <a:pt x="9108" y="46871"/>
                  <a:pt x="8175" y="47752"/>
                  <a:pt x="8313" y="49342"/>
                </a:cubicBezTo>
                <a:cubicBezTo>
                  <a:pt x="8365" y="49964"/>
                  <a:pt x="8140" y="50707"/>
                  <a:pt x="7535" y="50967"/>
                </a:cubicBezTo>
                <a:cubicBezTo>
                  <a:pt x="5168" y="52021"/>
                  <a:pt x="3768" y="53991"/>
                  <a:pt x="2662" y="56168"/>
                </a:cubicBezTo>
                <a:cubicBezTo>
                  <a:pt x="1781" y="57931"/>
                  <a:pt x="122" y="59469"/>
                  <a:pt x="1279" y="61888"/>
                </a:cubicBezTo>
                <a:cubicBezTo>
                  <a:pt x="1936" y="63236"/>
                  <a:pt x="1573" y="64792"/>
                  <a:pt x="830" y="66209"/>
                </a:cubicBezTo>
                <a:cubicBezTo>
                  <a:pt x="1" y="67781"/>
                  <a:pt x="744" y="70477"/>
                  <a:pt x="2126" y="71687"/>
                </a:cubicBezTo>
                <a:cubicBezTo>
                  <a:pt x="2420" y="71946"/>
                  <a:pt x="2662" y="72240"/>
                  <a:pt x="2818" y="72586"/>
                </a:cubicBezTo>
                <a:cubicBezTo>
                  <a:pt x="4027" y="75040"/>
                  <a:pt x="5462" y="77303"/>
                  <a:pt x="7881" y="78755"/>
                </a:cubicBezTo>
                <a:cubicBezTo>
                  <a:pt x="8455" y="79100"/>
                  <a:pt x="9053" y="79742"/>
                  <a:pt x="9645" y="79742"/>
                </a:cubicBezTo>
                <a:cubicBezTo>
                  <a:pt x="9766" y="79742"/>
                  <a:pt x="9887" y="79715"/>
                  <a:pt x="10007" y="79654"/>
                </a:cubicBezTo>
                <a:cubicBezTo>
                  <a:pt x="12824" y="78254"/>
                  <a:pt x="16142" y="79844"/>
                  <a:pt x="18889" y="77874"/>
                </a:cubicBezTo>
                <a:cubicBezTo>
                  <a:pt x="19326" y="77562"/>
                  <a:pt x="19938" y="77352"/>
                  <a:pt x="20558" y="77352"/>
                </a:cubicBezTo>
                <a:cubicBezTo>
                  <a:pt x="21313" y="77352"/>
                  <a:pt x="22079" y="77663"/>
                  <a:pt x="22553" y="78479"/>
                </a:cubicBezTo>
                <a:cubicBezTo>
                  <a:pt x="23034" y="79313"/>
                  <a:pt x="23538" y="79650"/>
                  <a:pt x="24283" y="79650"/>
                </a:cubicBezTo>
                <a:cubicBezTo>
                  <a:pt x="24448" y="79650"/>
                  <a:pt x="24626" y="79633"/>
                  <a:pt x="24817" y="79602"/>
                </a:cubicBezTo>
                <a:cubicBezTo>
                  <a:pt x="24994" y="79574"/>
                  <a:pt x="25161" y="79561"/>
                  <a:pt x="25317" y="79561"/>
                </a:cubicBezTo>
                <a:cubicBezTo>
                  <a:pt x="26715" y="79561"/>
                  <a:pt x="27271" y="80640"/>
                  <a:pt x="26960" y="82194"/>
                </a:cubicBezTo>
                <a:cubicBezTo>
                  <a:pt x="26683" y="83611"/>
                  <a:pt x="25750" y="85218"/>
                  <a:pt x="26545" y="86480"/>
                </a:cubicBezTo>
                <a:cubicBezTo>
                  <a:pt x="27461" y="87966"/>
                  <a:pt x="28515" y="89400"/>
                  <a:pt x="29206" y="90973"/>
                </a:cubicBezTo>
                <a:cubicBezTo>
                  <a:pt x="30416" y="93721"/>
                  <a:pt x="31298" y="96641"/>
                  <a:pt x="29777" y="99631"/>
                </a:cubicBezTo>
                <a:cubicBezTo>
                  <a:pt x="28809" y="101515"/>
                  <a:pt x="28619" y="103502"/>
                  <a:pt x="29535" y="105369"/>
                </a:cubicBezTo>
                <a:cubicBezTo>
                  <a:pt x="30503" y="107321"/>
                  <a:pt x="31228" y="109274"/>
                  <a:pt x="31488" y="111469"/>
                </a:cubicBezTo>
                <a:cubicBezTo>
                  <a:pt x="31712" y="113456"/>
                  <a:pt x="31695" y="115599"/>
                  <a:pt x="33371" y="117172"/>
                </a:cubicBezTo>
                <a:cubicBezTo>
                  <a:pt x="34322" y="118088"/>
                  <a:pt x="34581" y="119436"/>
                  <a:pt x="35013" y="120645"/>
                </a:cubicBezTo>
                <a:cubicBezTo>
                  <a:pt x="35393" y="121717"/>
                  <a:pt x="34546" y="123065"/>
                  <a:pt x="35843" y="123998"/>
                </a:cubicBezTo>
                <a:cubicBezTo>
                  <a:pt x="36206" y="124270"/>
                  <a:pt x="36549" y="124368"/>
                  <a:pt x="36881" y="124368"/>
                </a:cubicBezTo>
                <a:cubicBezTo>
                  <a:pt x="37735" y="124368"/>
                  <a:pt x="38515" y="123721"/>
                  <a:pt x="39372" y="123721"/>
                </a:cubicBezTo>
                <a:cubicBezTo>
                  <a:pt x="39388" y="123721"/>
                  <a:pt x="39404" y="123721"/>
                  <a:pt x="39420" y="123721"/>
                </a:cubicBezTo>
                <a:cubicBezTo>
                  <a:pt x="39526" y="123724"/>
                  <a:pt x="39630" y="123725"/>
                  <a:pt x="39734" y="123725"/>
                </a:cubicBezTo>
                <a:cubicBezTo>
                  <a:pt x="44937" y="123725"/>
                  <a:pt x="47636" y="120353"/>
                  <a:pt x="49754" y="116100"/>
                </a:cubicBezTo>
                <a:cubicBezTo>
                  <a:pt x="50186" y="115236"/>
                  <a:pt x="49720" y="113957"/>
                  <a:pt x="50826" y="113508"/>
                </a:cubicBezTo>
                <a:cubicBezTo>
                  <a:pt x="52761" y="112713"/>
                  <a:pt x="53193" y="111175"/>
                  <a:pt x="52692" y="109499"/>
                </a:cubicBezTo>
                <a:cubicBezTo>
                  <a:pt x="51949" y="107028"/>
                  <a:pt x="53297" y="106112"/>
                  <a:pt x="55181" y="105282"/>
                </a:cubicBezTo>
                <a:cubicBezTo>
                  <a:pt x="57773" y="104107"/>
                  <a:pt x="59449" y="98370"/>
                  <a:pt x="57963" y="96071"/>
                </a:cubicBezTo>
                <a:cubicBezTo>
                  <a:pt x="56770" y="94239"/>
                  <a:pt x="57099" y="92217"/>
                  <a:pt x="57444" y="90316"/>
                </a:cubicBezTo>
                <a:cubicBezTo>
                  <a:pt x="57911" y="87621"/>
                  <a:pt x="59933" y="85823"/>
                  <a:pt x="61851" y="84164"/>
                </a:cubicBezTo>
                <a:cubicBezTo>
                  <a:pt x="65601" y="80915"/>
                  <a:pt x="68055" y="76992"/>
                  <a:pt x="69109" y="72171"/>
                </a:cubicBezTo>
                <a:cubicBezTo>
                  <a:pt x="69271" y="71459"/>
                  <a:pt x="69266" y="70656"/>
                  <a:pt x="68371" y="70656"/>
                </a:cubicBezTo>
                <a:cubicBezTo>
                  <a:pt x="68311" y="70656"/>
                  <a:pt x="68246" y="70660"/>
                  <a:pt x="68176" y="70667"/>
                </a:cubicBezTo>
                <a:cubicBezTo>
                  <a:pt x="67157" y="70788"/>
                  <a:pt x="66154" y="71151"/>
                  <a:pt x="65152" y="71462"/>
                </a:cubicBezTo>
                <a:cubicBezTo>
                  <a:pt x="63960" y="71826"/>
                  <a:pt x="63201" y="72060"/>
                  <a:pt x="62664" y="72060"/>
                </a:cubicBezTo>
                <a:cubicBezTo>
                  <a:pt x="61727" y="72060"/>
                  <a:pt x="61469" y="71346"/>
                  <a:pt x="60772" y="69363"/>
                </a:cubicBezTo>
                <a:lnTo>
                  <a:pt x="60772" y="69363"/>
                </a:lnTo>
                <a:cubicBezTo>
                  <a:pt x="61180" y="69747"/>
                  <a:pt x="61467" y="70422"/>
                  <a:pt x="62074" y="70422"/>
                </a:cubicBezTo>
                <a:cubicBezTo>
                  <a:pt x="62180" y="70422"/>
                  <a:pt x="62295" y="70402"/>
                  <a:pt x="62422" y="70356"/>
                </a:cubicBezTo>
                <a:cubicBezTo>
                  <a:pt x="63925" y="69769"/>
                  <a:pt x="65359" y="68957"/>
                  <a:pt x="66897" y="68455"/>
                </a:cubicBezTo>
                <a:cubicBezTo>
                  <a:pt x="68660" y="67868"/>
                  <a:pt x="69732" y="66209"/>
                  <a:pt x="71391" y="65639"/>
                </a:cubicBezTo>
                <a:cubicBezTo>
                  <a:pt x="73706" y="64844"/>
                  <a:pt x="76713" y="61716"/>
                  <a:pt x="76852" y="59383"/>
                </a:cubicBezTo>
                <a:cubicBezTo>
                  <a:pt x="76834" y="59072"/>
                  <a:pt x="76713" y="58778"/>
                  <a:pt x="76506" y="58553"/>
                </a:cubicBezTo>
                <a:cubicBezTo>
                  <a:pt x="75918" y="57810"/>
                  <a:pt x="75279" y="57153"/>
                  <a:pt x="74294" y="56894"/>
                </a:cubicBezTo>
                <a:cubicBezTo>
                  <a:pt x="73724" y="56739"/>
                  <a:pt x="73378" y="56151"/>
                  <a:pt x="73516" y="55581"/>
                </a:cubicBezTo>
                <a:cubicBezTo>
                  <a:pt x="73547" y="55481"/>
                  <a:pt x="73596" y="55443"/>
                  <a:pt x="73658" y="55443"/>
                </a:cubicBezTo>
                <a:cubicBezTo>
                  <a:pt x="73842" y="55443"/>
                  <a:pt x="74139" y="55775"/>
                  <a:pt x="74398" y="55788"/>
                </a:cubicBezTo>
                <a:cubicBezTo>
                  <a:pt x="75366" y="55855"/>
                  <a:pt x="76333" y="56083"/>
                  <a:pt x="77301" y="56083"/>
                </a:cubicBezTo>
                <a:cubicBezTo>
                  <a:pt x="77336" y="56083"/>
                  <a:pt x="77370" y="56083"/>
                  <a:pt x="77405" y="56082"/>
                </a:cubicBezTo>
                <a:cubicBezTo>
                  <a:pt x="77727" y="56077"/>
                  <a:pt x="78047" y="56073"/>
                  <a:pt x="78365" y="56073"/>
                </a:cubicBezTo>
                <a:cubicBezTo>
                  <a:pt x="81373" y="56073"/>
                  <a:pt x="84145" y="56432"/>
                  <a:pt x="85786" y="59746"/>
                </a:cubicBezTo>
                <a:cubicBezTo>
                  <a:pt x="86136" y="60461"/>
                  <a:pt x="86996" y="61297"/>
                  <a:pt x="88011" y="61297"/>
                </a:cubicBezTo>
                <a:cubicBezTo>
                  <a:pt x="88148" y="61297"/>
                  <a:pt x="88288" y="61282"/>
                  <a:pt x="88430" y="61249"/>
                </a:cubicBezTo>
                <a:cubicBezTo>
                  <a:pt x="88585" y="61214"/>
                  <a:pt x="88707" y="61197"/>
                  <a:pt x="88805" y="61197"/>
                </a:cubicBezTo>
                <a:cubicBezTo>
                  <a:pt x="89186" y="61197"/>
                  <a:pt x="89184" y="61451"/>
                  <a:pt x="89225" y="61837"/>
                </a:cubicBezTo>
                <a:cubicBezTo>
                  <a:pt x="89830" y="66554"/>
                  <a:pt x="91990" y="70685"/>
                  <a:pt x="94133" y="74832"/>
                </a:cubicBezTo>
                <a:cubicBezTo>
                  <a:pt x="94475" y="75487"/>
                  <a:pt x="94875" y="75911"/>
                  <a:pt x="95290" y="75911"/>
                </a:cubicBezTo>
                <a:cubicBezTo>
                  <a:pt x="95652" y="75911"/>
                  <a:pt x="96025" y="75588"/>
                  <a:pt x="96380" y="74815"/>
                </a:cubicBezTo>
                <a:cubicBezTo>
                  <a:pt x="96622" y="74297"/>
                  <a:pt x="97036" y="73847"/>
                  <a:pt x="97382" y="73381"/>
                </a:cubicBezTo>
                <a:lnTo>
                  <a:pt x="97538" y="73225"/>
                </a:lnTo>
                <a:cubicBezTo>
                  <a:pt x="98212" y="71618"/>
                  <a:pt x="98056" y="69993"/>
                  <a:pt x="97831" y="68317"/>
                </a:cubicBezTo>
                <a:cubicBezTo>
                  <a:pt x="97762" y="67833"/>
                  <a:pt x="97589" y="67211"/>
                  <a:pt x="98194" y="67073"/>
                </a:cubicBezTo>
                <a:cubicBezTo>
                  <a:pt x="99784" y="66693"/>
                  <a:pt x="100268" y="65258"/>
                  <a:pt x="101149" y="64187"/>
                </a:cubicBezTo>
                <a:cubicBezTo>
                  <a:pt x="102117" y="63029"/>
                  <a:pt x="103137" y="61629"/>
                  <a:pt x="104243" y="60903"/>
                </a:cubicBezTo>
                <a:cubicBezTo>
                  <a:pt x="104825" y="60515"/>
                  <a:pt x="105739" y="59942"/>
                  <a:pt x="106690" y="59942"/>
                </a:cubicBezTo>
                <a:cubicBezTo>
                  <a:pt x="107432" y="59942"/>
                  <a:pt x="108196" y="60292"/>
                  <a:pt x="108840" y="61353"/>
                </a:cubicBezTo>
                <a:cubicBezTo>
                  <a:pt x="109600" y="62632"/>
                  <a:pt x="110965" y="63565"/>
                  <a:pt x="111017" y="65258"/>
                </a:cubicBezTo>
                <a:cubicBezTo>
                  <a:pt x="111034" y="65777"/>
                  <a:pt x="110793" y="66433"/>
                  <a:pt x="111536" y="66693"/>
                </a:cubicBezTo>
                <a:cubicBezTo>
                  <a:pt x="111822" y="66788"/>
                  <a:pt x="112112" y="66862"/>
                  <a:pt x="112391" y="66862"/>
                </a:cubicBezTo>
                <a:cubicBezTo>
                  <a:pt x="112769" y="66862"/>
                  <a:pt x="113129" y="66727"/>
                  <a:pt x="113437" y="66330"/>
                </a:cubicBezTo>
                <a:cubicBezTo>
                  <a:pt x="113540" y="66205"/>
                  <a:pt x="113700" y="66031"/>
                  <a:pt x="113856" y="66031"/>
                </a:cubicBezTo>
                <a:cubicBezTo>
                  <a:pt x="113960" y="66031"/>
                  <a:pt x="114062" y="66109"/>
                  <a:pt x="114145" y="66330"/>
                </a:cubicBezTo>
                <a:cubicBezTo>
                  <a:pt x="114543" y="67470"/>
                  <a:pt x="114802" y="68663"/>
                  <a:pt x="115286" y="69769"/>
                </a:cubicBezTo>
                <a:cubicBezTo>
                  <a:pt x="116271" y="72033"/>
                  <a:pt x="114940" y="74677"/>
                  <a:pt x="116858" y="76871"/>
                </a:cubicBezTo>
                <a:cubicBezTo>
                  <a:pt x="118241" y="78461"/>
                  <a:pt x="118362" y="80915"/>
                  <a:pt x="119900" y="82540"/>
                </a:cubicBezTo>
                <a:cubicBezTo>
                  <a:pt x="120401" y="82799"/>
                  <a:pt x="120885" y="83058"/>
                  <a:pt x="121386" y="83300"/>
                </a:cubicBezTo>
                <a:cubicBezTo>
                  <a:pt x="121538" y="83368"/>
                  <a:pt x="121699" y="83403"/>
                  <a:pt x="121846" y="83403"/>
                </a:cubicBezTo>
                <a:cubicBezTo>
                  <a:pt x="122184" y="83403"/>
                  <a:pt x="122445" y="83219"/>
                  <a:pt x="122337" y="82834"/>
                </a:cubicBezTo>
                <a:cubicBezTo>
                  <a:pt x="121818" y="80915"/>
                  <a:pt x="121991" y="78790"/>
                  <a:pt x="119969" y="77355"/>
                </a:cubicBezTo>
                <a:cubicBezTo>
                  <a:pt x="118414" y="76249"/>
                  <a:pt x="117239" y="74521"/>
                  <a:pt x="117463" y="72378"/>
                </a:cubicBezTo>
                <a:cubicBezTo>
                  <a:pt x="117528" y="71821"/>
                  <a:pt x="116912" y="70437"/>
                  <a:pt x="117695" y="70437"/>
                </a:cubicBezTo>
                <a:cubicBezTo>
                  <a:pt x="117955" y="70437"/>
                  <a:pt x="118371" y="70590"/>
                  <a:pt x="119019" y="70979"/>
                </a:cubicBezTo>
                <a:cubicBezTo>
                  <a:pt x="120194" y="71704"/>
                  <a:pt x="121386" y="72655"/>
                  <a:pt x="121749" y="73605"/>
                </a:cubicBezTo>
                <a:cubicBezTo>
                  <a:pt x="122096" y="74553"/>
                  <a:pt x="122434" y="74868"/>
                  <a:pt x="122776" y="74868"/>
                </a:cubicBezTo>
                <a:cubicBezTo>
                  <a:pt x="123251" y="74868"/>
                  <a:pt x="123732" y="74261"/>
                  <a:pt x="124255" y="73899"/>
                </a:cubicBezTo>
                <a:cubicBezTo>
                  <a:pt x="124531" y="73709"/>
                  <a:pt x="124721" y="73363"/>
                  <a:pt x="125015" y="73208"/>
                </a:cubicBezTo>
                <a:cubicBezTo>
                  <a:pt x="126743" y="72292"/>
                  <a:pt x="127210" y="70961"/>
                  <a:pt x="126743" y="69043"/>
                </a:cubicBezTo>
                <a:cubicBezTo>
                  <a:pt x="126294" y="67159"/>
                  <a:pt x="125292" y="65725"/>
                  <a:pt x="123892" y="64533"/>
                </a:cubicBezTo>
                <a:cubicBezTo>
                  <a:pt x="122596" y="63409"/>
                  <a:pt x="122285" y="62459"/>
                  <a:pt x="123546" y="61059"/>
                </a:cubicBezTo>
                <a:cubicBezTo>
                  <a:pt x="123952" y="60621"/>
                  <a:pt x="124332" y="60388"/>
                  <a:pt x="124705" y="60388"/>
                </a:cubicBezTo>
                <a:cubicBezTo>
                  <a:pt x="124936" y="60388"/>
                  <a:pt x="125164" y="60477"/>
                  <a:pt x="125395" y="60661"/>
                </a:cubicBezTo>
                <a:cubicBezTo>
                  <a:pt x="126000" y="61145"/>
                  <a:pt x="125810" y="61750"/>
                  <a:pt x="125119" y="62234"/>
                </a:cubicBezTo>
                <a:cubicBezTo>
                  <a:pt x="124618" y="62580"/>
                  <a:pt x="124445" y="63219"/>
                  <a:pt x="125050" y="63651"/>
                </a:cubicBezTo>
                <a:cubicBezTo>
                  <a:pt x="125442" y="63952"/>
                  <a:pt x="125858" y="64171"/>
                  <a:pt x="126268" y="64171"/>
                </a:cubicBezTo>
                <a:cubicBezTo>
                  <a:pt x="126635" y="64171"/>
                  <a:pt x="126996" y="63996"/>
                  <a:pt x="127331" y="63547"/>
                </a:cubicBezTo>
                <a:cubicBezTo>
                  <a:pt x="127694" y="63046"/>
                  <a:pt x="128247" y="62407"/>
                  <a:pt x="127469" y="61940"/>
                </a:cubicBezTo>
                <a:cubicBezTo>
                  <a:pt x="126398" y="61318"/>
                  <a:pt x="127037" y="61042"/>
                  <a:pt x="127590" y="60696"/>
                </a:cubicBezTo>
                <a:cubicBezTo>
                  <a:pt x="130061" y="59210"/>
                  <a:pt x="133449" y="59106"/>
                  <a:pt x="134693" y="55788"/>
                </a:cubicBezTo>
                <a:cubicBezTo>
                  <a:pt x="135298" y="54146"/>
                  <a:pt x="136093" y="52591"/>
                  <a:pt x="135851" y="50725"/>
                </a:cubicBezTo>
                <a:cubicBezTo>
                  <a:pt x="135522" y="48288"/>
                  <a:pt x="133932" y="46629"/>
                  <a:pt x="132498" y="44918"/>
                </a:cubicBezTo>
                <a:cubicBezTo>
                  <a:pt x="131772" y="44054"/>
                  <a:pt x="131859" y="43622"/>
                  <a:pt x="132775" y="43173"/>
                </a:cubicBezTo>
                <a:cubicBezTo>
                  <a:pt x="133120" y="43017"/>
                  <a:pt x="133397" y="42793"/>
                  <a:pt x="133362" y="42378"/>
                </a:cubicBezTo>
                <a:cubicBezTo>
                  <a:pt x="133345" y="41980"/>
                  <a:pt x="133051" y="41635"/>
                  <a:pt x="132671" y="41548"/>
                </a:cubicBezTo>
                <a:cubicBezTo>
                  <a:pt x="132227" y="41462"/>
                  <a:pt x="131713" y="41297"/>
                  <a:pt x="131292" y="41297"/>
                </a:cubicBezTo>
                <a:cubicBezTo>
                  <a:pt x="131122" y="41297"/>
                  <a:pt x="130968" y="41323"/>
                  <a:pt x="130839" y="41393"/>
                </a:cubicBezTo>
                <a:cubicBezTo>
                  <a:pt x="130667" y="41486"/>
                  <a:pt x="130517" y="41524"/>
                  <a:pt x="130385" y="41524"/>
                </a:cubicBezTo>
                <a:cubicBezTo>
                  <a:pt x="129751" y="41524"/>
                  <a:pt x="129496" y="40648"/>
                  <a:pt x="128935" y="40648"/>
                </a:cubicBezTo>
                <a:cubicBezTo>
                  <a:pt x="128871" y="40648"/>
                  <a:pt x="128804" y="40659"/>
                  <a:pt x="128731" y="40684"/>
                </a:cubicBezTo>
                <a:cubicBezTo>
                  <a:pt x="129025" y="40425"/>
                  <a:pt x="129336" y="40166"/>
                  <a:pt x="129612" y="39889"/>
                </a:cubicBezTo>
                <a:cubicBezTo>
                  <a:pt x="129699" y="39786"/>
                  <a:pt x="129768" y="39647"/>
                  <a:pt x="129802" y="39509"/>
                </a:cubicBezTo>
                <a:cubicBezTo>
                  <a:pt x="129896" y="39229"/>
                  <a:pt x="130059" y="38963"/>
                  <a:pt x="130355" y="38963"/>
                </a:cubicBezTo>
                <a:cubicBezTo>
                  <a:pt x="130388" y="38963"/>
                  <a:pt x="130423" y="38966"/>
                  <a:pt x="130459" y="38973"/>
                </a:cubicBezTo>
                <a:cubicBezTo>
                  <a:pt x="130822" y="39025"/>
                  <a:pt x="130718" y="39405"/>
                  <a:pt x="130753" y="39665"/>
                </a:cubicBezTo>
                <a:cubicBezTo>
                  <a:pt x="130885" y="40368"/>
                  <a:pt x="131150" y="40680"/>
                  <a:pt x="131522" y="40680"/>
                </a:cubicBezTo>
                <a:cubicBezTo>
                  <a:pt x="131781" y="40680"/>
                  <a:pt x="132092" y="40529"/>
                  <a:pt x="132446" y="40252"/>
                </a:cubicBezTo>
                <a:cubicBezTo>
                  <a:pt x="132816" y="39963"/>
                  <a:pt x="133198" y="39825"/>
                  <a:pt x="133552" y="39825"/>
                </a:cubicBezTo>
                <a:cubicBezTo>
                  <a:pt x="134190" y="39825"/>
                  <a:pt x="134735" y="40276"/>
                  <a:pt x="134935" y="41099"/>
                </a:cubicBezTo>
                <a:cubicBezTo>
                  <a:pt x="135004" y="41410"/>
                  <a:pt x="135246" y="41911"/>
                  <a:pt x="135436" y="41928"/>
                </a:cubicBezTo>
                <a:cubicBezTo>
                  <a:pt x="136836" y="42067"/>
                  <a:pt x="137130" y="43259"/>
                  <a:pt x="137441" y="44192"/>
                </a:cubicBezTo>
                <a:cubicBezTo>
                  <a:pt x="137757" y="45176"/>
                  <a:pt x="138205" y="45491"/>
                  <a:pt x="138710" y="45491"/>
                </a:cubicBezTo>
                <a:cubicBezTo>
                  <a:pt x="139226" y="45491"/>
                  <a:pt x="139803" y="45163"/>
                  <a:pt x="140361" y="44884"/>
                </a:cubicBezTo>
                <a:cubicBezTo>
                  <a:pt x="141813" y="44175"/>
                  <a:pt x="140586" y="43363"/>
                  <a:pt x="140327" y="42654"/>
                </a:cubicBezTo>
                <a:cubicBezTo>
                  <a:pt x="140188" y="42188"/>
                  <a:pt x="139739" y="41773"/>
                  <a:pt x="139324" y="41479"/>
                </a:cubicBezTo>
                <a:cubicBezTo>
                  <a:pt x="137717" y="40356"/>
                  <a:pt x="137648" y="38921"/>
                  <a:pt x="138305" y="37245"/>
                </a:cubicBezTo>
                <a:cubicBezTo>
                  <a:pt x="138533" y="36644"/>
                  <a:pt x="138753" y="36160"/>
                  <a:pt x="139216" y="36160"/>
                </a:cubicBezTo>
                <a:cubicBezTo>
                  <a:pt x="139418" y="36160"/>
                  <a:pt x="139666" y="36252"/>
                  <a:pt x="139981" y="36468"/>
                </a:cubicBezTo>
                <a:cubicBezTo>
                  <a:pt x="140121" y="36569"/>
                  <a:pt x="140268" y="36617"/>
                  <a:pt x="140413" y="36617"/>
                </a:cubicBezTo>
                <a:cubicBezTo>
                  <a:pt x="140661" y="36617"/>
                  <a:pt x="140902" y="36477"/>
                  <a:pt x="141087" y="36226"/>
                </a:cubicBezTo>
                <a:cubicBezTo>
                  <a:pt x="142573" y="34255"/>
                  <a:pt x="142850" y="29797"/>
                  <a:pt x="141640" y="27706"/>
                </a:cubicBezTo>
                <a:cubicBezTo>
                  <a:pt x="141485" y="27447"/>
                  <a:pt x="141104" y="27187"/>
                  <a:pt x="141398" y="26807"/>
                </a:cubicBezTo>
                <a:lnTo>
                  <a:pt x="141398" y="26807"/>
                </a:lnTo>
                <a:cubicBezTo>
                  <a:pt x="141623" y="26997"/>
                  <a:pt x="141917" y="27153"/>
                  <a:pt x="142072" y="27395"/>
                </a:cubicBezTo>
                <a:cubicBezTo>
                  <a:pt x="142988" y="28812"/>
                  <a:pt x="143869" y="30229"/>
                  <a:pt x="144733" y="31663"/>
                </a:cubicBezTo>
                <a:cubicBezTo>
                  <a:pt x="144984" y="32062"/>
                  <a:pt x="145261" y="32460"/>
                  <a:pt x="145713" y="32460"/>
                </a:cubicBezTo>
                <a:cubicBezTo>
                  <a:pt x="145790" y="32460"/>
                  <a:pt x="145872" y="32449"/>
                  <a:pt x="145960" y="32424"/>
                </a:cubicBezTo>
                <a:cubicBezTo>
                  <a:pt x="146323" y="32320"/>
                  <a:pt x="146825" y="32043"/>
                  <a:pt x="146928" y="31750"/>
                </a:cubicBezTo>
                <a:cubicBezTo>
                  <a:pt x="147118" y="31197"/>
                  <a:pt x="146496" y="30972"/>
                  <a:pt x="146151" y="30644"/>
                </a:cubicBezTo>
                <a:cubicBezTo>
                  <a:pt x="145805" y="30298"/>
                  <a:pt x="144889" y="29935"/>
                  <a:pt x="145511" y="29348"/>
                </a:cubicBezTo>
                <a:cubicBezTo>
                  <a:pt x="146220" y="28674"/>
                  <a:pt x="145701" y="28363"/>
                  <a:pt x="145373" y="27982"/>
                </a:cubicBezTo>
                <a:cubicBezTo>
                  <a:pt x="144924" y="27464"/>
                  <a:pt x="144353" y="27049"/>
                  <a:pt x="143904" y="26513"/>
                </a:cubicBezTo>
                <a:cubicBezTo>
                  <a:pt x="142452" y="24803"/>
                  <a:pt x="140309" y="24008"/>
                  <a:pt x="138927" y="23455"/>
                </a:cubicBezTo>
                <a:cubicBezTo>
                  <a:pt x="137233" y="22781"/>
                  <a:pt x="135350" y="23368"/>
                  <a:pt x="133794" y="22349"/>
                </a:cubicBezTo>
                <a:cubicBezTo>
                  <a:pt x="133621" y="22228"/>
                  <a:pt x="133120" y="22141"/>
                  <a:pt x="133379" y="21934"/>
                </a:cubicBezTo>
                <a:cubicBezTo>
                  <a:pt x="134416" y="21156"/>
                  <a:pt x="134192" y="19843"/>
                  <a:pt x="134814" y="18910"/>
                </a:cubicBezTo>
                <a:cubicBezTo>
                  <a:pt x="135183" y="18357"/>
                  <a:pt x="137525" y="17996"/>
                  <a:pt x="139389" y="17996"/>
                </a:cubicBezTo>
                <a:cubicBezTo>
                  <a:pt x="140321" y="17996"/>
                  <a:pt x="141133" y="18086"/>
                  <a:pt x="141519" y="18287"/>
                </a:cubicBezTo>
                <a:cubicBezTo>
                  <a:pt x="141913" y="18491"/>
                  <a:pt x="142318" y="18567"/>
                  <a:pt x="142722" y="18567"/>
                </a:cubicBezTo>
                <a:cubicBezTo>
                  <a:pt x="143310" y="18567"/>
                  <a:pt x="143896" y="18407"/>
                  <a:pt x="144440" y="18253"/>
                </a:cubicBezTo>
                <a:cubicBezTo>
                  <a:pt x="145183" y="18028"/>
                  <a:pt x="144301" y="17320"/>
                  <a:pt x="144440" y="16905"/>
                </a:cubicBezTo>
                <a:cubicBezTo>
                  <a:pt x="144595" y="16473"/>
                  <a:pt x="144232" y="15764"/>
                  <a:pt x="144803" y="15626"/>
                </a:cubicBezTo>
                <a:cubicBezTo>
                  <a:pt x="144894" y="15602"/>
                  <a:pt x="144986" y="15590"/>
                  <a:pt x="145078" y="15590"/>
                </a:cubicBezTo>
                <a:cubicBezTo>
                  <a:pt x="145503" y="15590"/>
                  <a:pt x="145922" y="15838"/>
                  <a:pt x="146306" y="16179"/>
                </a:cubicBezTo>
                <a:cubicBezTo>
                  <a:pt x="146709" y="16532"/>
                  <a:pt x="147171" y="16997"/>
                  <a:pt x="147617" y="16997"/>
                </a:cubicBezTo>
                <a:cubicBezTo>
                  <a:pt x="147935" y="16997"/>
                  <a:pt x="148244" y="16760"/>
                  <a:pt x="148518" y="16075"/>
                </a:cubicBezTo>
                <a:cubicBezTo>
                  <a:pt x="148584" y="15900"/>
                  <a:pt x="148692" y="15801"/>
                  <a:pt x="148828" y="15801"/>
                </a:cubicBezTo>
                <a:cubicBezTo>
                  <a:pt x="148906" y="15801"/>
                  <a:pt x="148994" y="15833"/>
                  <a:pt x="149088" y="15903"/>
                </a:cubicBezTo>
                <a:cubicBezTo>
                  <a:pt x="149348" y="16110"/>
                  <a:pt x="149348" y="16335"/>
                  <a:pt x="149192" y="16646"/>
                </a:cubicBezTo>
                <a:cubicBezTo>
                  <a:pt x="148743" y="17596"/>
                  <a:pt x="147965" y="18547"/>
                  <a:pt x="147965" y="19497"/>
                </a:cubicBezTo>
                <a:cubicBezTo>
                  <a:pt x="147931" y="21122"/>
                  <a:pt x="148708" y="22677"/>
                  <a:pt x="150022" y="23627"/>
                </a:cubicBezTo>
                <a:cubicBezTo>
                  <a:pt x="151231" y="24561"/>
                  <a:pt x="152631" y="25269"/>
                  <a:pt x="153582" y="26513"/>
                </a:cubicBezTo>
                <a:cubicBezTo>
                  <a:pt x="153835" y="26852"/>
                  <a:pt x="154112" y="27339"/>
                  <a:pt x="154580" y="27339"/>
                </a:cubicBezTo>
                <a:cubicBezTo>
                  <a:pt x="154686" y="27339"/>
                  <a:pt x="154802" y="27314"/>
                  <a:pt x="154930" y="27257"/>
                </a:cubicBezTo>
                <a:cubicBezTo>
                  <a:pt x="155621" y="26928"/>
                  <a:pt x="155673" y="26271"/>
                  <a:pt x="155604" y="25615"/>
                </a:cubicBezTo>
                <a:cubicBezTo>
                  <a:pt x="155448" y="24025"/>
                  <a:pt x="155863" y="22435"/>
                  <a:pt x="154739" y="20845"/>
                </a:cubicBezTo>
                <a:cubicBezTo>
                  <a:pt x="154065" y="19877"/>
                  <a:pt x="153772" y="18823"/>
                  <a:pt x="152406" y="18737"/>
                </a:cubicBezTo>
                <a:cubicBezTo>
                  <a:pt x="152044" y="18720"/>
                  <a:pt x="151940" y="18478"/>
                  <a:pt x="151888" y="18201"/>
                </a:cubicBezTo>
                <a:cubicBezTo>
                  <a:pt x="151820" y="17931"/>
                  <a:pt x="151918" y="17578"/>
                  <a:pt x="152229" y="17578"/>
                </a:cubicBezTo>
                <a:cubicBezTo>
                  <a:pt x="152236" y="17578"/>
                  <a:pt x="152243" y="17579"/>
                  <a:pt x="152251" y="17579"/>
                </a:cubicBezTo>
                <a:cubicBezTo>
                  <a:pt x="152284" y="17581"/>
                  <a:pt x="152317" y="17582"/>
                  <a:pt x="152350" y="17582"/>
                </a:cubicBezTo>
                <a:cubicBezTo>
                  <a:pt x="153000" y="17582"/>
                  <a:pt x="153628" y="17254"/>
                  <a:pt x="154277" y="17254"/>
                </a:cubicBezTo>
                <a:cubicBezTo>
                  <a:pt x="154558" y="17254"/>
                  <a:pt x="154844" y="17316"/>
                  <a:pt x="155137" y="17493"/>
                </a:cubicBezTo>
                <a:cubicBezTo>
                  <a:pt x="155393" y="17649"/>
                  <a:pt x="155627" y="17726"/>
                  <a:pt x="155836" y="17726"/>
                </a:cubicBezTo>
                <a:cubicBezTo>
                  <a:pt x="156249" y="17726"/>
                  <a:pt x="156566" y="17427"/>
                  <a:pt x="156761" y="16853"/>
                </a:cubicBezTo>
                <a:cubicBezTo>
                  <a:pt x="157072" y="15920"/>
                  <a:pt x="157954" y="15505"/>
                  <a:pt x="158662" y="15039"/>
                </a:cubicBezTo>
                <a:cubicBezTo>
                  <a:pt x="158771" y="14969"/>
                  <a:pt x="158912" y="14953"/>
                  <a:pt x="159064" y="14953"/>
                </a:cubicBezTo>
                <a:cubicBezTo>
                  <a:pt x="159192" y="14953"/>
                  <a:pt x="159327" y="14964"/>
                  <a:pt x="159458" y="14964"/>
                </a:cubicBezTo>
                <a:cubicBezTo>
                  <a:pt x="159792" y="14964"/>
                  <a:pt x="160100" y="14892"/>
                  <a:pt x="160183" y="14382"/>
                </a:cubicBezTo>
                <a:cubicBezTo>
                  <a:pt x="160304" y="13501"/>
                  <a:pt x="159475" y="13310"/>
                  <a:pt x="158887" y="12965"/>
                </a:cubicBezTo>
                <a:cubicBezTo>
                  <a:pt x="158662" y="12827"/>
                  <a:pt x="158334" y="12550"/>
                  <a:pt x="158351" y="12395"/>
                </a:cubicBezTo>
                <a:cubicBezTo>
                  <a:pt x="158404" y="12154"/>
                  <a:pt x="158582" y="12097"/>
                  <a:pt x="158776" y="12097"/>
                </a:cubicBezTo>
                <a:cubicBezTo>
                  <a:pt x="158903" y="12097"/>
                  <a:pt x="159037" y="12122"/>
                  <a:pt x="159146" y="12135"/>
                </a:cubicBezTo>
                <a:cubicBezTo>
                  <a:pt x="160460" y="12308"/>
                  <a:pt x="161652" y="12999"/>
                  <a:pt x="163017" y="12999"/>
                </a:cubicBezTo>
                <a:cubicBezTo>
                  <a:pt x="163570" y="12999"/>
                  <a:pt x="163795" y="12913"/>
                  <a:pt x="164002" y="12274"/>
                </a:cubicBezTo>
                <a:cubicBezTo>
                  <a:pt x="164745" y="10182"/>
                  <a:pt x="163311" y="10010"/>
                  <a:pt x="161998" y="9923"/>
                </a:cubicBezTo>
                <a:cubicBezTo>
                  <a:pt x="160218" y="9820"/>
                  <a:pt x="158438" y="9543"/>
                  <a:pt x="156710" y="9076"/>
                </a:cubicBezTo>
                <a:cubicBezTo>
                  <a:pt x="153313" y="8169"/>
                  <a:pt x="149984" y="6872"/>
                  <a:pt x="146431" y="6872"/>
                </a:cubicBezTo>
                <a:cubicBezTo>
                  <a:pt x="145249" y="6872"/>
                  <a:pt x="144041" y="7016"/>
                  <a:pt x="142798" y="7366"/>
                </a:cubicBezTo>
                <a:cubicBezTo>
                  <a:pt x="142441" y="7468"/>
                  <a:pt x="142044" y="7507"/>
                  <a:pt x="141624" y="7507"/>
                </a:cubicBezTo>
                <a:cubicBezTo>
                  <a:pt x="140475" y="7507"/>
                  <a:pt x="139148" y="7211"/>
                  <a:pt x="137959" y="7072"/>
                </a:cubicBezTo>
                <a:cubicBezTo>
                  <a:pt x="135760" y="6810"/>
                  <a:pt x="133765" y="5577"/>
                  <a:pt x="131513" y="5577"/>
                </a:cubicBezTo>
                <a:cubicBezTo>
                  <a:pt x="131235" y="5577"/>
                  <a:pt x="130953" y="5596"/>
                  <a:pt x="130666" y="5637"/>
                </a:cubicBezTo>
                <a:cubicBezTo>
                  <a:pt x="130197" y="5701"/>
                  <a:pt x="129713" y="5752"/>
                  <a:pt x="129231" y="5752"/>
                </a:cubicBezTo>
                <a:cubicBezTo>
                  <a:pt x="128525" y="5752"/>
                  <a:pt x="127823" y="5641"/>
                  <a:pt x="127175" y="5292"/>
                </a:cubicBezTo>
                <a:cubicBezTo>
                  <a:pt x="124583" y="3857"/>
                  <a:pt x="121352" y="4808"/>
                  <a:pt x="118811" y="3097"/>
                </a:cubicBezTo>
                <a:cubicBezTo>
                  <a:pt x="118623" y="2965"/>
                  <a:pt x="118385" y="2894"/>
                  <a:pt x="118144" y="2894"/>
                </a:cubicBezTo>
                <a:cubicBezTo>
                  <a:pt x="117786" y="2894"/>
                  <a:pt x="117421" y="3050"/>
                  <a:pt x="117204" y="3391"/>
                </a:cubicBezTo>
                <a:cubicBezTo>
                  <a:pt x="116737" y="4117"/>
                  <a:pt x="117601" y="4134"/>
                  <a:pt x="117930" y="4462"/>
                </a:cubicBezTo>
                <a:cubicBezTo>
                  <a:pt x="118103" y="4670"/>
                  <a:pt x="118154" y="4946"/>
                  <a:pt x="118068" y="5188"/>
                </a:cubicBezTo>
                <a:cubicBezTo>
                  <a:pt x="117958" y="5398"/>
                  <a:pt x="116241" y="5510"/>
                  <a:pt x="114740" y="5510"/>
                </a:cubicBezTo>
                <a:cubicBezTo>
                  <a:pt x="113645" y="5510"/>
                  <a:pt x="112664" y="5450"/>
                  <a:pt x="112503" y="5326"/>
                </a:cubicBezTo>
                <a:cubicBezTo>
                  <a:pt x="111242" y="4410"/>
                  <a:pt x="109825" y="3719"/>
                  <a:pt x="108321" y="3287"/>
                </a:cubicBezTo>
                <a:cubicBezTo>
                  <a:pt x="108108" y="3224"/>
                  <a:pt x="107902" y="3198"/>
                  <a:pt x="107703" y="3198"/>
                </a:cubicBezTo>
                <a:cubicBezTo>
                  <a:pt x="106742" y="3198"/>
                  <a:pt x="105934" y="3807"/>
                  <a:pt x="105084" y="3807"/>
                </a:cubicBezTo>
                <a:cubicBezTo>
                  <a:pt x="105000" y="3807"/>
                  <a:pt x="104915" y="3801"/>
                  <a:pt x="104830" y="3788"/>
                </a:cubicBezTo>
                <a:cubicBezTo>
                  <a:pt x="102083" y="3391"/>
                  <a:pt x="99266" y="3909"/>
                  <a:pt x="96760" y="1559"/>
                </a:cubicBezTo>
                <a:cubicBezTo>
                  <a:pt x="95295" y="185"/>
                  <a:pt x="93272" y="50"/>
                  <a:pt x="91223" y="50"/>
                </a:cubicBezTo>
                <a:cubicBezTo>
                  <a:pt x="90718" y="50"/>
                  <a:pt x="90212" y="58"/>
                  <a:pt x="89713" y="58"/>
                </a:cubicBezTo>
                <a:cubicBezTo>
                  <a:pt x="89152" y="58"/>
                  <a:pt x="88600" y="48"/>
                  <a:pt x="88067" y="4"/>
                </a:cubicBezTo>
                <a:cubicBezTo>
                  <a:pt x="88037" y="2"/>
                  <a:pt x="88007" y="1"/>
                  <a:pt x="879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94"/>
          <p:cNvSpPr/>
          <p:nvPr/>
        </p:nvSpPr>
        <p:spPr>
          <a:xfrm>
            <a:off x="5995523" y="3082881"/>
            <a:ext cx="747627" cy="548715"/>
          </a:xfrm>
          <a:custGeom>
            <a:avLst/>
            <a:gdLst/>
            <a:ahLst/>
            <a:cxnLst/>
            <a:rect l="l" t="t" r="r" b="b"/>
            <a:pathLst>
              <a:path w="44363" h="32555" extrusionOk="0">
                <a:moveTo>
                  <a:pt x="28245" y="1"/>
                </a:moveTo>
                <a:cubicBezTo>
                  <a:pt x="27747" y="1"/>
                  <a:pt x="27602" y="373"/>
                  <a:pt x="27634" y="804"/>
                </a:cubicBezTo>
                <a:cubicBezTo>
                  <a:pt x="27737" y="2117"/>
                  <a:pt x="27979" y="3482"/>
                  <a:pt x="27996" y="4778"/>
                </a:cubicBezTo>
                <a:cubicBezTo>
                  <a:pt x="28014" y="5660"/>
                  <a:pt x="28567" y="7094"/>
                  <a:pt x="27634" y="7267"/>
                </a:cubicBezTo>
                <a:cubicBezTo>
                  <a:pt x="27521" y="7286"/>
                  <a:pt x="27406" y="7295"/>
                  <a:pt x="27290" y="7295"/>
                </a:cubicBezTo>
                <a:cubicBezTo>
                  <a:pt x="25431" y="7295"/>
                  <a:pt x="23230" y="4918"/>
                  <a:pt x="23555" y="3275"/>
                </a:cubicBezTo>
                <a:cubicBezTo>
                  <a:pt x="23754" y="2264"/>
                  <a:pt x="23333" y="1317"/>
                  <a:pt x="22034" y="1317"/>
                </a:cubicBezTo>
                <a:cubicBezTo>
                  <a:pt x="21978" y="1317"/>
                  <a:pt x="21920" y="1318"/>
                  <a:pt x="21862" y="1322"/>
                </a:cubicBezTo>
                <a:cubicBezTo>
                  <a:pt x="21814" y="1325"/>
                  <a:pt x="21765" y="1327"/>
                  <a:pt x="21716" y="1327"/>
                </a:cubicBezTo>
                <a:cubicBezTo>
                  <a:pt x="20777" y="1327"/>
                  <a:pt x="19668" y="752"/>
                  <a:pt x="18692" y="752"/>
                </a:cubicBezTo>
                <a:cubicBezTo>
                  <a:pt x="18107" y="752"/>
                  <a:pt x="17570" y="958"/>
                  <a:pt x="17144" y="1616"/>
                </a:cubicBezTo>
                <a:cubicBezTo>
                  <a:pt x="16642" y="2376"/>
                  <a:pt x="15295" y="2826"/>
                  <a:pt x="15191" y="4035"/>
                </a:cubicBezTo>
                <a:cubicBezTo>
                  <a:pt x="15162" y="4430"/>
                  <a:pt x="15144" y="4616"/>
                  <a:pt x="15002" y="4616"/>
                </a:cubicBezTo>
                <a:cubicBezTo>
                  <a:pt x="14889" y="4616"/>
                  <a:pt x="14698" y="4499"/>
                  <a:pt x="14361" y="4277"/>
                </a:cubicBezTo>
                <a:cubicBezTo>
                  <a:pt x="13724" y="3844"/>
                  <a:pt x="13113" y="3612"/>
                  <a:pt x="12606" y="3612"/>
                </a:cubicBezTo>
                <a:cubicBezTo>
                  <a:pt x="12042" y="3612"/>
                  <a:pt x="11607" y="3900"/>
                  <a:pt x="11406" y="4519"/>
                </a:cubicBezTo>
                <a:cubicBezTo>
                  <a:pt x="10784" y="6334"/>
                  <a:pt x="8710" y="7215"/>
                  <a:pt x="8624" y="9392"/>
                </a:cubicBezTo>
                <a:cubicBezTo>
                  <a:pt x="8607" y="10153"/>
                  <a:pt x="7933" y="10619"/>
                  <a:pt x="7086" y="10879"/>
                </a:cubicBezTo>
                <a:cubicBezTo>
                  <a:pt x="5669" y="11311"/>
                  <a:pt x="4355" y="11864"/>
                  <a:pt x="3007" y="12382"/>
                </a:cubicBezTo>
                <a:cubicBezTo>
                  <a:pt x="1003" y="13160"/>
                  <a:pt x="0" y="16910"/>
                  <a:pt x="1538" y="19018"/>
                </a:cubicBezTo>
                <a:cubicBezTo>
                  <a:pt x="2835" y="20798"/>
                  <a:pt x="3128" y="22595"/>
                  <a:pt x="3992" y="24375"/>
                </a:cubicBezTo>
                <a:cubicBezTo>
                  <a:pt x="4494" y="25360"/>
                  <a:pt x="4424" y="26276"/>
                  <a:pt x="3750" y="26950"/>
                </a:cubicBezTo>
                <a:cubicBezTo>
                  <a:pt x="3353" y="27348"/>
                  <a:pt x="3509" y="27797"/>
                  <a:pt x="4148" y="28298"/>
                </a:cubicBezTo>
                <a:cubicBezTo>
                  <a:pt x="5020" y="28962"/>
                  <a:pt x="5824" y="29302"/>
                  <a:pt x="6549" y="29302"/>
                </a:cubicBezTo>
                <a:cubicBezTo>
                  <a:pt x="7089" y="29302"/>
                  <a:pt x="7586" y="29114"/>
                  <a:pt x="8036" y="28730"/>
                </a:cubicBezTo>
                <a:cubicBezTo>
                  <a:pt x="8740" y="28095"/>
                  <a:pt x="9643" y="27747"/>
                  <a:pt x="10576" y="27747"/>
                </a:cubicBezTo>
                <a:cubicBezTo>
                  <a:pt x="10811" y="27747"/>
                  <a:pt x="11049" y="27769"/>
                  <a:pt x="11285" y="27814"/>
                </a:cubicBezTo>
                <a:cubicBezTo>
                  <a:pt x="11420" y="27836"/>
                  <a:pt x="11551" y="27846"/>
                  <a:pt x="11676" y="27846"/>
                </a:cubicBezTo>
                <a:cubicBezTo>
                  <a:pt x="12065" y="27846"/>
                  <a:pt x="12402" y="27743"/>
                  <a:pt x="12650" y="27521"/>
                </a:cubicBezTo>
                <a:cubicBezTo>
                  <a:pt x="14551" y="25793"/>
                  <a:pt x="17368" y="25343"/>
                  <a:pt x="20047" y="24790"/>
                </a:cubicBezTo>
                <a:cubicBezTo>
                  <a:pt x="20247" y="24746"/>
                  <a:pt x="20464" y="24721"/>
                  <a:pt x="20691" y="24721"/>
                </a:cubicBezTo>
                <a:cubicBezTo>
                  <a:pt x="21623" y="24721"/>
                  <a:pt x="22712" y="25150"/>
                  <a:pt x="23365" y="26484"/>
                </a:cubicBezTo>
                <a:cubicBezTo>
                  <a:pt x="23667" y="27105"/>
                  <a:pt x="23855" y="28198"/>
                  <a:pt x="25083" y="28198"/>
                </a:cubicBezTo>
                <a:cubicBezTo>
                  <a:pt x="25120" y="28198"/>
                  <a:pt x="25158" y="28197"/>
                  <a:pt x="25197" y="28195"/>
                </a:cubicBezTo>
                <a:cubicBezTo>
                  <a:pt x="25345" y="28183"/>
                  <a:pt x="25455" y="28022"/>
                  <a:pt x="25593" y="28022"/>
                </a:cubicBezTo>
                <a:cubicBezTo>
                  <a:pt x="25664" y="28022"/>
                  <a:pt x="25742" y="28065"/>
                  <a:pt x="25836" y="28195"/>
                </a:cubicBezTo>
                <a:cubicBezTo>
                  <a:pt x="25923" y="28298"/>
                  <a:pt x="25767" y="28592"/>
                  <a:pt x="25612" y="28713"/>
                </a:cubicBezTo>
                <a:cubicBezTo>
                  <a:pt x="25318" y="28938"/>
                  <a:pt x="24903" y="29128"/>
                  <a:pt x="25283" y="29646"/>
                </a:cubicBezTo>
                <a:cubicBezTo>
                  <a:pt x="25508" y="29871"/>
                  <a:pt x="25802" y="30026"/>
                  <a:pt x="26113" y="30078"/>
                </a:cubicBezTo>
                <a:cubicBezTo>
                  <a:pt x="26172" y="30086"/>
                  <a:pt x="26229" y="30090"/>
                  <a:pt x="26283" y="30090"/>
                </a:cubicBezTo>
                <a:cubicBezTo>
                  <a:pt x="26710" y="30090"/>
                  <a:pt x="27006" y="29856"/>
                  <a:pt x="27098" y="29473"/>
                </a:cubicBezTo>
                <a:cubicBezTo>
                  <a:pt x="27115" y="29335"/>
                  <a:pt x="27098" y="29197"/>
                  <a:pt x="27029" y="29076"/>
                </a:cubicBezTo>
                <a:cubicBezTo>
                  <a:pt x="26976" y="28903"/>
                  <a:pt x="26992" y="28848"/>
                  <a:pt x="27041" y="28848"/>
                </a:cubicBezTo>
                <a:cubicBezTo>
                  <a:pt x="27105" y="28848"/>
                  <a:pt x="27225" y="28941"/>
                  <a:pt x="27322" y="28990"/>
                </a:cubicBezTo>
                <a:cubicBezTo>
                  <a:pt x="27824" y="29266"/>
                  <a:pt x="28463" y="29473"/>
                  <a:pt x="28169" y="30113"/>
                </a:cubicBezTo>
                <a:cubicBezTo>
                  <a:pt x="27945" y="30597"/>
                  <a:pt x="28117" y="31029"/>
                  <a:pt x="28809" y="31461"/>
                </a:cubicBezTo>
                <a:cubicBezTo>
                  <a:pt x="30199" y="32318"/>
                  <a:pt x="31628" y="32554"/>
                  <a:pt x="32898" y="32554"/>
                </a:cubicBezTo>
                <a:cubicBezTo>
                  <a:pt x="33522" y="32554"/>
                  <a:pt x="34108" y="32497"/>
                  <a:pt x="34633" y="32429"/>
                </a:cubicBezTo>
                <a:cubicBezTo>
                  <a:pt x="36672" y="32135"/>
                  <a:pt x="39299" y="31824"/>
                  <a:pt x="39299" y="29145"/>
                </a:cubicBezTo>
                <a:cubicBezTo>
                  <a:pt x="39299" y="28938"/>
                  <a:pt x="39541" y="28799"/>
                  <a:pt x="39592" y="28575"/>
                </a:cubicBezTo>
                <a:cubicBezTo>
                  <a:pt x="40024" y="26968"/>
                  <a:pt x="41804" y="26363"/>
                  <a:pt x="42496" y="24998"/>
                </a:cubicBezTo>
                <a:cubicBezTo>
                  <a:pt x="44224" y="21559"/>
                  <a:pt x="44362" y="17722"/>
                  <a:pt x="40232" y="13661"/>
                </a:cubicBezTo>
                <a:cubicBezTo>
                  <a:pt x="38953" y="12399"/>
                  <a:pt x="38037" y="10671"/>
                  <a:pt x="36309" y="9859"/>
                </a:cubicBezTo>
                <a:cubicBezTo>
                  <a:pt x="34494" y="9012"/>
                  <a:pt x="34080" y="7716"/>
                  <a:pt x="33509" y="6472"/>
                </a:cubicBezTo>
                <a:cubicBezTo>
                  <a:pt x="33388" y="5608"/>
                  <a:pt x="33008" y="4761"/>
                  <a:pt x="32213" y="4346"/>
                </a:cubicBezTo>
                <a:cubicBezTo>
                  <a:pt x="30658" y="3465"/>
                  <a:pt x="30278" y="2100"/>
                  <a:pt x="29414" y="942"/>
                </a:cubicBezTo>
                <a:cubicBezTo>
                  <a:pt x="29120" y="544"/>
                  <a:pt x="28947" y="78"/>
                  <a:pt x="28377" y="9"/>
                </a:cubicBezTo>
                <a:cubicBezTo>
                  <a:pt x="28330" y="3"/>
                  <a:pt x="28287" y="1"/>
                  <a:pt x="282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94"/>
          <p:cNvSpPr/>
          <p:nvPr/>
        </p:nvSpPr>
        <p:spPr>
          <a:xfrm>
            <a:off x="6351690" y="2891177"/>
            <a:ext cx="385332" cy="210216"/>
          </a:xfrm>
          <a:custGeom>
            <a:avLst/>
            <a:gdLst/>
            <a:ahLst/>
            <a:cxnLst/>
            <a:rect l="l" t="t" r="r" b="b"/>
            <a:pathLst>
              <a:path w="22865" h="12472" extrusionOk="0">
                <a:moveTo>
                  <a:pt x="3070" y="1"/>
                </a:moveTo>
                <a:cubicBezTo>
                  <a:pt x="2939" y="1"/>
                  <a:pt x="2792" y="15"/>
                  <a:pt x="2627" y="46"/>
                </a:cubicBezTo>
                <a:cubicBezTo>
                  <a:pt x="1833" y="202"/>
                  <a:pt x="830" y="29"/>
                  <a:pt x="415" y="927"/>
                </a:cubicBezTo>
                <a:cubicBezTo>
                  <a:pt x="1" y="1826"/>
                  <a:pt x="934" y="1861"/>
                  <a:pt x="1400" y="2189"/>
                </a:cubicBezTo>
                <a:cubicBezTo>
                  <a:pt x="1504" y="2258"/>
                  <a:pt x="1366" y="2569"/>
                  <a:pt x="1435" y="2742"/>
                </a:cubicBezTo>
                <a:cubicBezTo>
                  <a:pt x="1757" y="3623"/>
                  <a:pt x="1963" y="4886"/>
                  <a:pt x="3062" y="4886"/>
                </a:cubicBezTo>
                <a:cubicBezTo>
                  <a:pt x="3084" y="4886"/>
                  <a:pt x="3106" y="4886"/>
                  <a:pt x="3129" y="4885"/>
                </a:cubicBezTo>
                <a:cubicBezTo>
                  <a:pt x="3207" y="4880"/>
                  <a:pt x="3284" y="4878"/>
                  <a:pt x="3360" y="4878"/>
                </a:cubicBezTo>
                <a:cubicBezTo>
                  <a:pt x="4698" y="4878"/>
                  <a:pt x="5731" y="5570"/>
                  <a:pt x="6810" y="6077"/>
                </a:cubicBezTo>
                <a:cubicBezTo>
                  <a:pt x="7328" y="6319"/>
                  <a:pt x="8019" y="7322"/>
                  <a:pt x="7207" y="8203"/>
                </a:cubicBezTo>
                <a:cubicBezTo>
                  <a:pt x="6913" y="8531"/>
                  <a:pt x="6948" y="8911"/>
                  <a:pt x="7121" y="9292"/>
                </a:cubicBezTo>
                <a:cubicBezTo>
                  <a:pt x="7274" y="9613"/>
                  <a:pt x="7597" y="9810"/>
                  <a:pt x="7934" y="9810"/>
                </a:cubicBezTo>
                <a:cubicBezTo>
                  <a:pt x="8014" y="9810"/>
                  <a:pt x="8095" y="9799"/>
                  <a:pt x="8175" y="9775"/>
                </a:cubicBezTo>
                <a:cubicBezTo>
                  <a:pt x="8275" y="9755"/>
                  <a:pt x="8368" y="9745"/>
                  <a:pt x="8457" y="9745"/>
                </a:cubicBezTo>
                <a:cubicBezTo>
                  <a:pt x="8811" y="9745"/>
                  <a:pt x="9087" y="9900"/>
                  <a:pt x="9419" y="10121"/>
                </a:cubicBezTo>
                <a:cubicBezTo>
                  <a:pt x="10079" y="10569"/>
                  <a:pt x="10930" y="10787"/>
                  <a:pt x="11688" y="10787"/>
                </a:cubicBezTo>
                <a:cubicBezTo>
                  <a:pt x="12538" y="10787"/>
                  <a:pt x="13270" y="10513"/>
                  <a:pt x="13480" y="9983"/>
                </a:cubicBezTo>
                <a:cubicBezTo>
                  <a:pt x="13648" y="9563"/>
                  <a:pt x="13555" y="9014"/>
                  <a:pt x="14230" y="9014"/>
                </a:cubicBezTo>
                <a:cubicBezTo>
                  <a:pt x="14250" y="9014"/>
                  <a:pt x="14271" y="9014"/>
                  <a:pt x="14293" y="9015"/>
                </a:cubicBezTo>
                <a:cubicBezTo>
                  <a:pt x="15036" y="9050"/>
                  <a:pt x="15381" y="9516"/>
                  <a:pt x="15450" y="10138"/>
                </a:cubicBezTo>
                <a:cubicBezTo>
                  <a:pt x="15640" y="11486"/>
                  <a:pt x="16522" y="11953"/>
                  <a:pt x="17697" y="11988"/>
                </a:cubicBezTo>
                <a:cubicBezTo>
                  <a:pt x="18224" y="11988"/>
                  <a:pt x="18870" y="12472"/>
                  <a:pt x="19366" y="12472"/>
                </a:cubicBezTo>
                <a:cubicBezTo>
                  <a:pt x="19602" y="12472"/>
                  <a:pt x="19804" y="12362"/>
                  <a:pt x="19944" y="12039"/>
                </a:cubicBezTo>
                <a:cubicBezTo>
                  <a:pt x="20289" y="11210"/>
                  <a:pt x="19287" y="10398"/>
                  <a:pt x="18596" y="9758"/>
                </a:cubicBezTo>
                <a:cubicBezTo>
                  <a:pt x="18164" y="9361"/>
                  <a:pt x="17420" y="8825"/>
                  <a:pt x="17749" y="8272"/>
                </a:cubicBezTo>
                <a:cubicBezTo>
                  <a:pt x="17984" y="7884"/>
                  <a:pt x="18253" y="7197"/>
                  <a:pt x="18937" y="7197"/>
                </a:cubicBezTo>
                <a:cubicBezTo>
                  <a:pt x="19107" y="7197"/>
                  <a:pt x="19302" y="7239"/>
                  <a:pt x="19529" y="7339"/>
                </a:cubicBezTo>
                <a:cubicBezTo>
                  <a:pt x="19732" y="7429"/>
                  <a:pt x="19935" y="7468"/>
                  <a:pt x="20135" y="7468"/>
                </a:cubicBezTo>
                <a:cubicBezTo>
                  <a:pt x="20854" y="7468"/>
                  <a:pt x="21544" y="6970"/>
                  <a:pt x="22138" y="6578"/>
                </a:cubicBezTo>
                <a:cubicBezTo>
                  <a:pt x="22795" y="6146"/>
                  <a:pt x="22864" y="5248"/>
                  <a:pt x="22311" y="4643"/>
                </a:cubicBezTo>
                <a:cubicBezTo>
                  <a:pt x="22115" y="4425"/>
                  <a:pt x="21948" y="4340"/>
                  <a:pt x="21799" y="4340"/>
                </a:cubicBezTo>
                <a:cubicBezTo>
                  <a:pt x="21465" y="4340"/>
                  <a:pt x="21227" y="4774"/>
                  <a:pt x="20963" y="5110"/>
                </a:cubicBezTo>
                <a:cubicBezTo>
                  <a:pt x="20756" y="5334"/>
                  <a:pt x="20479" y="5472"/>
                  <a:pt x="20168" y="5507"/>
                </a:cubicBezTo>
                <a:cubicBezTo>
                  <a:pt x="20112" y="5512"/>
                  <a:pt x="20051" y="5514"/>
                  <a:pt x="19986" y="5514"/>
                </a:cubicBezTo>
                <a:cubicBezTo>
                  <a:pt x="18639" y="5514"/>
                  <a:pt x="15548" y="4518"/>
                  <a:pt x="14344" y="3727"/>
                </a:cubicBezTo>
                <a:cubicBezTo>
                  <a:pt x="13999" y="3485"/>
                  <a:pt x="13636" y="3295"/>
                  <a:pt x="13238" y="3139"/>
                </a:cubicBezTo>
                <a:cubicBezTo>
                  <a:pt x="11925" y="2690"/>
                  <a:pt x="10473" y="2465"/>
                  <a:pt x="9298" y="1774"/>
                </a:cubicBezTo>
                <a:cubicBezTo>
                  <a:pt x="8770" y="1458"/>
                  <a:pt x="8301" y="1322"/>
                  <a:pt x="7877" y="1322"/>
                </a:cubicBezTo>
                <a:cubicBezTo>
                  <a:pt x="7093" y="1322"/>
                  <a:pt x="6459" y="1787"/>
                  <a:pt x="5876" y="2448"/>
                </a:cubicBezTo>
                <a:cubicBezTo>
                  <a:pt x="5497" y="2886"/>
                  <a:pt x="5240" y="3062"/>
                  <a:pt x="5050" y="3062"/>
                </a:cubicBezTo>
                <a:cubicBezTo>
                  <a:pt x="4739" y="3062"/>
                  <a:pt x="4614" y="2586"/>
                  <a:pt x="4442" y="2016"/>
                </a:cubicBezTo>
                <a:cubicBezTo>
                  <a:pt x="4193" y="1191"/>
                  <a:pt x="4266" y="1"/>
                  <a:pt x="30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94"/>
          <p:cNvSpPr/>
          <p:nvPr/>
        </p:nvSpPr>
        <p:spPr>
          <a:xfrm>
            <a:off x="5985327" y="2749953"/>
            <a:ext cx="190197" cy="214699"/>
          </a:xfrm>
          <a:custGeom>
            <a:avLst/>
            <a:gdLst/>
            <a:ahLst/>
            <a:cxnLst/>
            <a:rect l="l" t="t" r="r" b="b"/>
            <a:pathLst>
              <a:path w="11286" h="12738" extrusionOk="0">
                <a:moveTo>
                  <a:pt x="8163" y="0"/>
                </a:moveTo>
                <a:cubicBezTo>
                  <a:pt x="7646" y="0"/>
                  <a:pt x="7307" y="634"/>
                  <a:pt x="7121" y="1115"/>
                </a:cubicBezTo>
                <a:cubicBezTo>
                  <a:pt x="6498" y="2618"/>
                  <a:pt x="5081" y="3362"/>
                  <a:pt x="4027" y="4450"/>
                </a:cubicBezTo>
                <a:cubicBezTo>
                  <a:pt x="3562" y="4916"/>
                  <a:pt x="2753" y="5709"/>
                  <a:pt x="2170" y="5709"/>
                </a:cubicBezTo>
                <a:cubicBezTo>
                  <a:pt x="2125" y="5709"/>
                  <a:pt x="2082" y="5704"/>
                  <a:pt x="2040" y="5695"/>
                </a:cubicBezTo>
                <a:cubicBezTo>
                  <a:pt x="1767" y="5631"/>
                  <a:pt x="1536" y="5602"/>
                  <a:pt x="1339" y="5602"/>
                </a:cubicBezTo>
                <a:cubicBezTo>
                  <a:pt x="150" y="5602"/>
                  <a:pt x="215" y="6659"/>
                  <a:pt x="52" y="7475"/>
                </a:cubicBezTo>
                <a:cubicBezTo>
                  <a:pt x="1" y="9410"/>
                  <a:pt x="1625" y="11518"/>
                  <a:pt x="3267" y="12123"/>
                </a:cubicBezTo>
                <a:cubicBezTo>
                  <a:pt x="3638" y="12262"/>
                  <a:pt x="4019" y="12277"/>
                  <a:pt x="4389" y="12277"/>
                </a:cubicBezTo>
                <a:cubicBezTo>
                  <a:pt x="4488" y="12277"/>
                  <a:pt x="4586" y="12276"/>
                  <a:pt x="4683" y="12276"/>
                </a:cubicBezTo>
                <a:cubicBezTo>
                  <a:pt x="5034" y="12276"/>
                  <a:pt x="5369" y="12290"/>
                  <a:pt x="5669" y="12417"/>
                </a:cubicBezTo>
                <a:cubicBezTo>
                  <a:pt x="6156" y="12630"/>
                  <a:pt x="6559" y="12738"/>
                  <a:pt x="6895" y="12738"/>
                </a:cubicBezTo>
                <a:cubicBezTo>
                  <a:pt x="7678" y="12738"/>
                  <a:pt x="8093" y="12148"/>
                  <a:pt x="8348" y="10914"/>
                </a:cubicBezTo>
                <a:cubicBezTo>
                  <a:pt x="8572" y="9773"/>
                  <a:pt x="9073" y="8235"/>
                  <a:pt x="9937" y="7786"/>
                </a:cubicBezTo>
                <a:cubicBezTo>
                  <a:pt x="11268" y="7094"/>
                  <a:pt x="10577" y="6697"/>
                  <a:pt x="10231" y="6023"/>
                </a:cubicBezTo>
                <a:cubicBezTo>
                  <a:pt x="9782" y="5124"/>
                  <a:pt x="8797" y="4278"/>
                  <a:pt x="10058" y="3189"/>
                </a:cubicBezTo>
                <a:cubicBezTo>
                  <a:pt x="10404" y="2895"/>
                  <a:pt x="11285" y="2618"/>
                  <a:pt x="10853" y="1945"/>
                </a:cubicBezTo>
                <a:cubicBezTo>
                  <a:pt x="10266" y="1063"/>
                  <a:pt x="9402" y="286"/>
                  <a:pt x="8348" y="26"/>
                </a:cubicBezTo>
                <a:cubicBezTo>
                  <a:pt x="8284" y="9"/>
                  <a:pt x="8222" y="0"/>
                  <a:pt x="81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94"/>
          <p:cNvSpPr/>
          <p:nvPr/>
        </p:nvSpPr>
        <p:spPr>
          <a:xfrm>
            <a:off x="5746518" y="2774224"/>
            <a:ext cx="365227" cy="290378"/>
          </a:xfrm>
          <a:custGeom>
            <a:avLst/>
            <a:gdLst/>
            <a:ahLst/>
            <a:cxnLst/>
            <a:rect l="l" t="t" r="r" b="b"/>
            <a:pathLst>
              <a:path w="21672" h="17228" extrusionOk="0">
                <a:moveTo>
                  <a:pt x="7484" y="4583"/>
                </a:moveTo>
                <a:lnTo>
                  <a:pt x="7484" y="4583"/>
                </a:lnTo>
                <a:cubicBezTo>
                  <a:pt x="7486" y="4586"/>
                  <a:pt x="7488" y="4589"/>
                  <a:pt x="7491" y="4592"/>
                </a:cubicBezTo>
                <a:lnTo>
                  <a:pt x="7491" y="4592"/>
                </a:lnTo>
                <a:cubicBezTo>
                  <a:pt x="7494" y="4595"/>
                  <a:pt x="7498" y="4597"/>
                  <a:pt x="7501" y="4600"/>
                </a:cubicBezTo>
                <a:lnTo>
                  <a:pt x="7484" y="4583"/>
                </a:lnTo>
                <a:close/>
                <a:moveTo>
                  <a:pt x="1210" y="0"/>
                </a:moveTo>
                <a:cubicBezTo>
                  <a:pt x="910" y="0"/>
                  <a:pt x="646" y="84"/>
                  <a:pt x="415" y="314"/>
                </a:cubicBezTo>
                <a:cubicBezTo>
                  <a:pt x="1" y="712"/>
                  <a:pt x="260" y="1127"/>
                  <a:pt x="571" y="1403"/>
                </a:cubicBezTo>
                <a:cubicBezTo>
                  <a:pt x="1833" y="2561"/>
                  <a:pt x="2939" y="3874"/>
                  <a:pt x="3872" y="5309"/>
                </a:cubicBezTo>
                <a:cubicBezTo>
                  <a:pt x="5894" y="8264"/>
                  <a:pt x="6948" y="12014"/>
                  <a:pt x="10663" y="13552"/>
                </a:cubicBezTo>
                <a:cubicBezTo>
                  <a:pt x="10715" y="13587"/>
                  <a:pt x="10733" y="13656"/>
                  <a:pt x="10733" y="13725"/>
                </a:cubicBezTo>
                <a:cubicBezTo>
                  <a:pt x="10007" y="15522"/>
                  <a:pt x="11579" y="15401"/>
                  <a:pt x="12478" y="15660"/>
                </a:cubicBezTo>
                <a:cubicBezTo>
                  <a:pt x="14932" y="16334"/>
                  <a:pt x="17420" y="16801"/>
                  <a:pt x="19961" y="17043"/>
                </a:cubicBezTo>
                <a:cubicBezTo>
                  <a:pt x="20276" y="17079"/>
                  <a:pt x="20618" y="17227"/>
                  <a:pt x="20904" y="17227"/>
                </a:cubicBezTo>
                <a:cubicBezTo>
                  <a:pt x="21167" y="17227"/>
                  <a:pt x="21382" y="17101"/>
                  <a:pt x="21482" y="16645"/>
                </a:cubicBezTo>
                <a:cubicBezTo>
                  <a:pt x="21672" y="15816"/>
                  <a:pt x="20842" y="15626"/>
                  <a:pt x="20306" y="15280"/>
                </a:cubicBezTo>
                <a:cubicBezTo>
                  <a:pt x="18129" y="13932"/>
                  <a:pt x="15502" y="14347"/>
                  <a:pt x="13204" y="13448"/>
                </a:cubicBezTo>
                <a:cubicBezTo>
                  <a:pt x="13103" y="13410"/>
                  <a:pt x="12986" y="13400"/>
                  <a:pt x="12863" y="13400"/>
                </a:cubicBezTo>
                <a:cubicBezTo>
                  <a:pt x="12726" y="13400"/>
                  <a:pt x="12582" y="13412"/>
                  <a:pt x="12448" y="13412"/>
                </a:cubicBezTo>
                <a:cubicBezTo>
                  <a:pt x="12162" y="13412"/>
                  <a:pt x="11919" y="13355"/>
                  <a:pt x="11873" y="12999"/>
                </a:cubicBezTo>
                <a:cubicBezTo>
                  <a:pt x="11769" y="12221"/>
                  <a:pt x="11614" y="11288"/>
                  <a:pt x="12409" y="10666"/>
                </a:cubicBezTo>
                <a:cubicBezTo>
                  <a:pt x="12979" y="10199"/>
                  <a:pt x="12806" y="9836"/>
                  <a:pt x="12478" y="9249"/>
                </a:cubicBezTo>
                <a:cubicBezTo>
                  <a:pt x="11908" y="8195"/>
                  <a:pt x="10352" y="8558"/>
                  <a:pt x="10076" y="7849"/>
                </a:cubicBezTo>
                <a:cubicBezTo>
                  <a:pt x="9542" y="6419"/>
                  <a:pt x="8354" y="5659"/>
                  <a:pt x="7491" y="4592"/>
                </a:cubicBezTo>
                <a:lnTo>
                  <a:pt x="7491" y="4592"/>
                </a:lnTo>
                <a:cubicBezTo>
                  <a:pt x="6993" y="4179"/>
                  <a:pt x="6512" y="3733"/>
                  <a:pt x="5980" y="3339"/>
                </a:cubicBezTo>
                <a:cubicBezTo>
                  <a:pt x="4563" y="2285"/>
                  <a:pt x="3682" y="522"/>
                  <a:pt x="1763" y="72"/>
                </a:cubicBezTo>
                <a:cubicBezTo>
                  <a:pt x="1567" y="28"/>
                  <a:pt x="1383" y="0"/>
                  <a:pt x="12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94"/>
          <p:cNvSpPr/>
          <p:nvPr/>
        </p:nvSpPr>
        <p:spPr>
          <a:xfrm>
            <a:off x="4967484" y="3087971"/>
            <a:ext cx="153206" cy="266596"/>
          </a:xfrm>
          <a:custGeom>
            <a:avLst/>
            <a:gdLst/>
            <a:ahLst/>
            <a:cxnLst/>
            <a:rect l="l" t="t" r="r" b="b"/>
            <a:pathLst>
              <a:path w="9091" h="15817" extrusionOk="0">
                <a:moveTo>
                  <a:pt x="7622" y="0"/>
                </a:moveTo>
                <a:cubicBezTo>
                  <a:pt x="7155" y="0"/>
                  <a:pt x="6965" y="363"/>
                  <a:pt x="6740" y="761"/>
                </a:cubicBezTo>
                <a:cubicBezTo>
                  <a:pt x="5963" y="2212"/>
                  <a:pt x="5323" y="3802"/>
                  <a:pt x="3405" y="4200"/>
                </a:cubicBezTo>
                <a:cubicBezTo>
                  <a:pt x="2645" y="4338"/>
                  <a:pt x="2247" y="4891"/>
                  <a:pt x="2109" y="5738"/>
                </a:cubicBezTo>
                <a:cubicBezTo>
                  <a:pt x="1781" y="7587"/>
                  <a:pt x="1971" y="9471"/>
                  <a:pt x="917" y="11285"/>
                </a:cubicBezTo>
                <a:cubicBezTo>
                  <a:pt x="1" y="12910"/>
                  <a:pt x="1660" y="15813"/>
                  <a:pt x="3077" y="15813"/>
                </a:cubicBezTo>
                <a:cubicBezTo>
                  <a:pt x="3125" y="15815"/>
                  <a:pt x="3172" y="15816"/>
                  <a:pt x="3219" y="15816"/>
                </a:cubicBezTo>
                <a:cubicBezTo>
                  <a:pt x="4640" y="15816"/>
                  <a:pt x="5279" y="14808"/>
                  <a:pt x="5496" y="13670"/>
                </a:cubicBezTo>
                <a:cubicBezTo>
                  <a:pt x="6049" y="11095"/>
                  <a:pt x="7034" y="8676"/>
                  <a:pt x="8002" y="6256"/>
                </a:cubicBezTo>
                <a:cubicBezTo>
                  <a:pt x="8745" y="4373"/>
                  <a:pt x="9091" y="2645"/>
                  <a:pt x="8192" y="778"/>
                </a:cubicBezTo>
                <a:cubicBezTo>
                  <a:pt x="8054" y="467"/>
                  <a:pt x="8106" y="18"/>
                  <a:pt x="76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94"/>
          <p:cNvSpPr/>
          <p:nvPr/>
        </p:nvSpPr>
        <p:spPr>
          <a:xfrm>
            <a:off x="6349078" y="1984503"/>
            <a:ext cx="180288" cy="282001"/>
          </a:xfrm>
          <a:custGeom>
            <a:avLst/>
            <a:gdLst/>
            <a:ahLst/>
            <a:cxnLst/>
            <a:rect l="l" t="t" r="r" b="b"/>
            <a:pathLst>
              <a:path w="10698" h="16731" extrusionOk="0">
                <a:moveTo>
                  <a:pt x="4909" y="1"/>
                </a:moveTo>
                <a:cubicBezTo>
                  <a:pt x="4667" y="1"/>
                  <a:pt x="4504" y="61"/>
                  <a:pt x="4562" y="216"/>
                </a:cubicBezTo>
                <a:cubicBezTo>
                  <a:pt x="5064" y="1633"/>
                  <a:pt x="3992" y="3465"/>
                  <a:pt x="5444" y="4502"/>
                </a:cubicBezTo>
                <a:cubicBezTo>
                  <a:pt x="6654" y="5366"/>
                  <a:pt x="6515" y="6627"/>
                  <a:pt x="6913" y="7647"/>
                </a:cubicBezTo>
                <a:cubicBezTo>
                  <a:pt x="6804" y="8207"/>
                  <a:pt x="6835" y="9062"/>
                  <a:pt x="6426" y="9062"/>
                </a:cubicBezTo>
                <a:cubicBezTo>
                  <a:pt x="6380" y="9062"/>
                  <a:pt x="6330" y="9052"/>
                  <a:pt x="6273" y="9029"/>
                </a:cubicBezTo>
                <a:cubicBezTo>
                  <a:pt x="6019" y="8928"/>
                  <a:pt x="5817" y="8884"/>
                  <a:pt x="5657" y="8884"/>
                </a:cubicBezTo>
                <a:cubicBezTo>
                  <a:pt x="5131" y="8884"/>
                  <a:pt x="5047" y="9360"/>
                  <a:pt x="4995" y="9876"/>
                </a:cubicBezTo>
                <a:cubicBezTo>
                  <a:pt x="4925" y="10533"/>
                  <a:pt x="4614" y="10757"/>
                  <a:pt x="4044" y="10896"/>
                </a:cubicBezTo>
                <a:cubicBezTo>
                  <a:pt x="726" y="11673"/>
                  <a:pt x="0" y="13229"/>
                  <a:pt x="1659" y="16028"/>
                </a:cubicBezTo>
                <a:cubicBezTo>
                  <a:pt x="1834" y="16314"/>
                  <a:pt x="1935" y="16730"/>
                  <a:pt x="2351" y="16730"/>
                </a:cubicBezTo>
                <a:cubicBezTo>
                  <a:pt x="2389" y="16730"/>
                  <a:pt x="2429" y="16727"/>
                  <a:pt x="2471" y="16720"/>
                </a:cubicBezTo>
                <a:cubicBezTo>
                  <a:pt x="3007" y="16633"/>
                  <a:pt x="3197" y="16236"/>
                  <a:pt x="3301" y="15752"/>
                </a:cubicBezTo>
                <a:cubicBezTo>
                  <a:pt x="3405" y="15251"/>
                  <a:pt x="3301" y="14784"/>
                  <a:pt x="4009" y="14542"/>
                </a:cubicBezTo>
                <a:cubicBezTo>
                  <a:pt x="5651" y="13955"/>
                  <a:pt x="7241" y="13194"/>
                  <a:pt x="8866" y="12555"/>
                </a:cubicBezTo>
                <a:cubicBezTo>
                  <a:pt x="9298" y="12399"/>
                  <a:pt x="9643" y="12261"/>
                  <a:pt x="9799" y="11829"/>
                </a:cubicBezTo>
                <a:cubicBezTo>
                  <a:pt x="10300" y="10308"/>
                  <a:pt x="8866" y="5746"/>
                  <a:pt x="7604" y="4709"/>
                </a:cubicBezTo>
                <a:cubicBezTo>
                  <a:pt x="7397" y="4536"/>
                  <a:pt x="6809" y="4571"/>
                  <a:pt x="7016" y="4139"/>
                </a:cubicBezTo>
                <a:cubicBezTo>
                  <a:pt x="7082" y="4008"/>
                  <a:pt x="7166" y="3963"/>
                  <a:pt x="7262" y="3963"/>
                </a:cubicBezTo>
                <a:cubicBezTo>
                  <a:pt x="7468" y="3963"/>
                  <a:pt x="7725" y="4173"/>
                  <a:pt x="7950" y="4173"/>
                </a:cubicBezTo>
                <a:cubicBezTo>
                  <a:pt x="7979" y="4174"/>
                  <a:pt x="8009" y="4175"/>
                  <a:pt x="8039" y="4175"/>
                </a:cubicBezTo>
                <a:cubicBezTo>
                  <a:pt x="9008" y="4175"/>
                  <a:pt x="9913" y="3634"/>
                  <a:pt x="10265" y="2946"/>
                </a:cubicBezTo>
                <a:cubicBezTo>
                  <a:pt x="10697" y="2117"/>
                  <a:pt x="9695" y="1667"/>
                  <a:pt x="8987" y="1581"/>
                </a:cubicBezTo>
                <a:cubicBezTo>
                  <a:pt x="7811" y="1443"/>
                  <a:pt x="6930" y="786"/>
                  <a:pt x="5962" y="250"/>
                </a:cubicBezTo>
                <a:cubicBezTo>
                  <a:pt x="5704" y="111"/>
                  <a:pt x="5235" y="1"/>
                  <a:pt x="4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94"/>
          <p:cNvSpPr/>
          <p:nvPr/>
        </p:nvSpPr>
        <p:spPr>
          <a:xfrm>
            <a:off x="6661564" y="3553242"/>
            <a:ext cx="316001" cy="239038"/>
          </a:xfrm>
          <a:custGeom>
            <a:avLst/>
            <a:gdLst/>
            <a:ahLst/>
            <a:cxnLst/>
            <a:rect l="l" t="t" r="r" b="b"/>
            <a:pathLst>
              <a:path w="18751" h="14182" extrusionOk="0">
                <a:moveTo>
                  <a:pt x="15666" y="0"/>
                </a:moveTo>
                <a:cubicBezTo>
                  <a:pt x="15588" y="0"/>
                  <a:pt x="15504" y="9"/>
                  <a:pt x="15415" y="28"/>
                </a:cubicBezTo>
                <a:cubicBezTo>
                  <a:pt x="14690" y="184"/>
                  <a:pt x="14759" y="772"/>
                  <a:pt x="14897" y="1290"/>
                </a:cubicBezTo>
                <a:cubicBezTo>
                  <a:pt x="15294" y="2845"/>
                  <a:pt x="14880" y="4038"/>
                  <a:pt x="13463" y="4850"/>
                </a:cubicBezTo>
                <a:cubicBezTo>
                  <a:pt x="13013" y="5109"/>
                  <a:pt x="12823" y="5472"/>
                  <a:pt x="13065" y="5991"/>
                </a:cubicBezTo>
                <a:cubicBezTo>
                  <a:pt x="13324" y="6578"/>
                  <a:pt x="12823" y="6803"/>
                  <a:pt x="12512" y="7097"/>
                </a:cubicBezTo>
                <a:cubicBezTo>
                  <a:pt x="12410" y="7191"/>
                  <a:pt x="12303" y="7233"/>
                  <a:pt x="12200" y="7233"/>
                </a:cubicBezTo>
                <a:cubicBezTo>
                  <a:pt x="12041" y="7233"/>
                  <a:pt x="11891" y="7133"/>
                  <a:pt x="11786" y="6976"/>
                </a:cubicBezTo>
                <a:cubicBezTo>
                  <a:pt x="11531" y="6610"/>
                  <a:pt x="11284" y="6477"/>
                  <a:pt x="11039" y="6477"/>
                </a:cubicBezTo>
                <a:cubicBezTo>
                  <a:pt x="10705" y="6477"/>
                  <a:pt x="10373" y="6726"/>
                  <a:pt x="10024" y="6976"/>
                </a:cubicBezTo>
                <a:cubicBezTo>
                  <a:pt x="8797" y="7891"/>
                  <a:pt x="7811" y="9188"/>
                  <a:pt x="6308" y="9637"/>
                </a:cubicBezTo>
                <a:cubicBezTo>
                  <a:pt x="4303" y="10242"/>
                  <a:pt x="2696" y="11572"/>
                  <a:pt x="812" y="12385"/>
                </a:cubicBezTo>
                <a:cubicBezTo>
                  <a:pt x="242" y="12627"/>
                  <a:pt x="0" y="13214"/>
                  <a:pt x="692" y="13577"/>
                </a:cubicBezTo>
                <a:cubicBezTo>
                  <a:pt x="1262" y="13888"/>
                  <a:pt x="1936" y="13992"/>
                  <a:pt x="2610" y="14182"/>
                </a:cubicBezTo>
                <a:cubicBezTo>
                  <a:pt x="3819" y="13854"/>
                  <a:pt x="4943" y="13249"/>
                  <a:pt x="5893" y="12436"/>
                </a:cubicBezTo>
                <a:cubicBezTo>
                  <a:pt x="7829" y="10743"/>
                  <a:pt x="10144" y="9447"/>
                  <a:pt x="12357" y="8496"/>
                </a:cubicBezTo>
                <a:cubicBezTo>
                  <a:pt x="14396" y="7615"/>
                  <a:pt x="15847" y="6042"/>
                  <a:pt x="17817" y="5213"/>
                </a:cubicBezTo>
                <a:cubicBezTo>
                  <a:pt x="18301" y="4988"/>
                  <a:pt x="18751" y="4452"/>
                  <a:pt x="18612" y="3848"/>
                </a:cubicBezTo>
                <a:cubicBezTo>
                  <a:pt x="18539" y="3538"/>
                  <a:pt x="18402" y="3442"/>
                  <a:pt x="18239" y="3442"/>
                </a:cubicBezTo>
                <a:cubicBezTo>
                  <a:pt x="18019" y="3442"/>
                  <a:pt x="17752" y="3615"/>
                  <a:pt x="17524" y="3675"/>
                </a:cubicBezTo>
                <a:cubicBezTo>
                  <a:pt x="17487" y="3682"/>
                  <a:pt x="17451" y="3686"/>
                  <a:pt x="17417" y="3686"/>
                </a:cubicBezTo>
                <a:cubicBezTo>
                  <a:pt x="17207" y="3686"/>
                  <a:pt x="17050" y="3554"/>
                  <a:pt x="17109" y="3346"/>
                </a:cubicBezTo>
                <a:cubicBezTo>
                  <a:pt x="17385" y="2431"/>
                  <a:pt x="16625" y="1791"/>
                  <a:pt x="16556" y="962"/>
                </a:cubicBezTo>
                <a:cubicBezTo>
                  <a:pt x="16526" y="461"/>
                  <a:pt x="16229" y="0"/>
                  <a:pt x="156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94"/>
          <p:cNvSpPr/>
          <p:nvPr/>
        </p:nvSpPr>
        <p:spPr>
          <a:xfrm>
            <a:off x="6259964" y="2497539"/>
            <a:ext cx="156981" cy="259854"/>
          </a:xfrm>
          <a:custGeom>
            <a:avLst/>
            <a:gdLst/>
            <a:ahLst/>
            <a:cxnLst/>
            <a:rect l="l" t="t" r="r" b="b"/>
            <a:pathLst>
              <a:path w="9315" h="15417" extrusionOk="0">
                <a:moveTo>
                  <a:pt x="6907" y="9941"/>
                </a:moveTo>
                <a:cubicBezTo>
                  <a:pt x="6738" y="10523"/>
                  <a:pt x="6645" y="11167"/>
                  <a:pt x="5910" y="11304"/>
                </a:cubicBezTo>
                <a:cubicBezTo>
                  <a:pt x="5905" y="11305"/>
                  <a:pt x="5899" y="11305"/>
                  <a:pt x="5892" y="11305"/>
                </a:cubicBezTo>
                <a:cubicBezTo>
                  <a:pt x="5767" y="11305"/>
                  <a:pt x="5547" y="11146"/>
                  <a:pt x="5547" y="11097"/>
                </a:cubicBezTo>
                <a:cubicBezTo>
                  <a:pt x="5616" y="10270"/>
                  <a:pt x="6304" y="10147"/>
                  <a:pt x="6907" y="9941"/>
                </a:cubicBezTo>
                <a:close/>
                <a:moveTo>
                  <a:pt x="2345" y="1"/>
                </a:moveTo>
                <a:cubicBezTo>
                  <a:pt x="2049" y="1"/>
                  <a:pt x="1708" y="93"/>
                  <a:pt x="1419" y="93"/>
                </a:cubicBezTo>
                <a:cubicBezTo>
                  <a:pt x="1383" y="93"/>
                  <a:pt x="1348" y="92"/>
                  <a:pt x="1313" y="88"/>
                </a:cubicBezTo>
                <a:cubicBezTo>
                  <a:pt x="1306" y="88"/>
                  <a:pt x="1299" y="88"/>
                  <a:pt x="1292" y="88"/>
                </a:cubicBezTo>
                <a:cubicBezTo>
                  <a:pt x="885" y="88"/>
                  <a:pt x="504" y="561"/>
                  <a:pt x="639" y="883"/>
                </a:cubicBezTo>
                <a:cubicBezTo>
                  <a:pt x="1244" y="2283"/>
                  <a:pt x="0" y="3977"/>
                  <a:pt x="1348" y="5273"/>
                </a:cubicBezTo>
                <a:cubicBezTo>
                  <a:pt x="1538" y="5446"/>
                  <a:pt x="1383" y="5964"/>
                  <a:pt x="1538" y="6241"/>
                </a:cubicBezTo>
                <a:cubicBezTo>
                  <a:pt x="1851" y="6738"/>
                  <a:pt x="1941" y="7889"/>
                  <a:pt x="2501" y="7889"/>
                </a:cubicBezTo>
                <a:cubicBezTo>
                  <a:pt x="2623" y="7889"/>
                  <a:pt x="2766" y="7836"/>
                  <a:pt x="2938" y="7710"/>
                </a:cubicBezTo>
                <a:cubicBezTo>
                  <a:pt x="3345" y="7411"/>
                  <a:pt x="3664" y="7306"/>
                  <a:pt x="3951" y="7306"/>
                </a:cubicBezTo>
                <a:cubicBezTo>
                  <a:pt x="4345" y="7306"/>
                  <a:pt x="4678" y="7505"/>
                  <a:pt x="5098" y="7675"/>
                </a:cubicBezTo>
                <a:cubicBezTo>
                  <a:pt x="5375" y="7796"/>
                  <a:pt x="5651" y="7848"/>
                  <a:pt x="5668" y="8176"/>
                </a:cubicBezTo>
                <a:cubicBezTo>
                  <a:pt x="5668" y="8297"/>
                  <a:pt x="5547" y="8401"/>
                  <a:pt x="5478" y="8504"/>
                </a:cubicBezTo>
                <a:cubicBezTo>
                  <a:pt x="5288" y="8384"/>
                  <a:pt x="5098" y="8263"/>
                  <a:pt x="4908" y="8107"/>
                </a:cubicBezTo>
                <a:cubicBezTo>
                  <a:pt x="4670" y="7869"/>
                  <a:pt x="4349" y="7740"/>
                  <a:pt x="4020" y="7740"/>
                </a:cubicBezTo>
                <a:cubicBezTo>
                  <a:pt x="3895" y="7740"/>
                  <a:pt x="3770" y="7758"/>
                  <a:pt x="3646" y="7796"/>
                </a:cubicBezTo>
                <a:cubicBezTo>
                  <a:pt x="3059" y="7951"/>
                  <a:pt x="3284" y="8470"/>
                  <a:pt x="3249" y="8850"/>
                </a:cubicBezTo>
                <a:cubicBezTo>
                  <a:pt x="3180" y="10008"/>
                  <a:pt x="4701" y="11270"/>
                  <a:pt x="4580" y="11408"/>
                </a:cubicBezTo>
                <a:cubicBezTo>
                  <a:pt x="3042" y="13170"/>
                  <a:pt x="4251" y="13205"/>
                  <a:pt x="5599" y="13758"/>
                </a:cubicBezTo>
                <a:cubicBezTo>
                  <a:pt x="6014" y="13948"/>
                  <a:pt x="6429" y="15244"/>
                  <a:pt x="7379" y="15400"/>
                </a:cubicBezTo>
                <a:cubicBezTo>
                  <a:pt x="7454" y="15411"/>
                  <a:pt x="7523" y="15417"/>
                  <a:pt x="7586" y="15417"/>
                </a:cubicBezTo>
                <a:cubicBezTo>
                  <a:pt x="8462" y="15417"/>
                  <a:pt x="8316" y="14362"/>
                  <a:pt x="8606" y="13879"/>
                </a:cubicBezTo>
                <a:cubicBezTo>
                  <a:pt x="9315" y="12687"/>
                  <a:pt x="8554" y="11529"/>
                  <a:pt x="8105" y="10423"/>
                </a:cubicBezTo>
                <a:cubicBezTo>
                  <a:pt x="7967" y="10058"/>
                  <a:pt x="7709" y="9812"/>
                  <a:pt x="7353" y="9812"/>
                </a:cubicBezTo>
                <a:cubicBezTo>
                  <a:pt x="7222" y="9812"/>
                  <a:pt x="7078" y="9845"/>
                  <a:pt x="6922" y="9917"/>
                </a:cubicBezTo>
                <a:lnTo>
                  <a:pt x="6922" y="9917"/>
                </a:lnTo>
                <a:cubicBezTo>
                  <a:pt x="7290" y="9072"/>
                  <a:pt x="8114" y="7913"/>
                  <a:pt x="7103" y="7433"/>
                </a:cubicBezTo>
                <a:cubicBezTo>
                  <a:pt x="5789" y="6828"/>
                  <a:pt x="5530" y="5048"/>
                  <a:pt x="3854" y="4927"/>
                </a:cubicBezTo>
                <a:cubicBezTo>
                  <a:pt x="3335" y="4893"/>
                  <a:pt x="2886" y="4167"/>
                  <a:pt x="3318" y="3424"/>
                </a:cubicBezTo>
                <a:cubicBezTo>
                  <a:pt x="3975" y="2318"/>
                  <a:pt x="3353" y="1298"/>
                  <a:pt x="2955" y="348"/>
                </a:cubicBezTo>
                <a:cubicBezTo>
                  <a:pt x="2833" y="73"/>
                  <a:pt x="2607" y="1"/>
                  <a:pt x="23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94"/>
          <p:cNvSpPr/>
          <p:nvPr/>
        </p:nvSpPr>
        <p:spPr>
          <a:xfrm>
            <a:off x="6147831" y="2850625"/>
            <a:ext cx="124961" cy="153330"/>
          </a:xfrm>
          <a:custGeom>
            <a:avLst/>
            <a:gdLst/>
            <a:ahLst/>
            <a:cxnLst/>
            <a:rect l="l" t="t" r="r" b="b"/>
            <a:pathLst>
              <a:path w="7415" h="9097" extrusionOk="0">
                <a:moveTo>
                  <a:pt x="6576" y="0"/>
                </a:moveTo>
                <a:cubicBezTo>
                  <a:pt x="6440" y="0"/>
                  <a:pt x="6314" y="46"/>
                  <a:pt x="6222" y="154"/>
                </a:cubicBezTo>
                <a:cubicBezTo>
                  <a:pt x="5928" y="483"/>
                  <a:pt x="5611" y="592"/>
                  <a:pt x="5290" y="592"/>
                </a:cubicBezTo>
                <a:cubicBezTo>
                  <a:pt x="4988" y="592"/>
                  <a:pt x="4683" y="496"/>
                  <a:pt x="4390" y="396"/>
                </a:cubicBezTo>
                <a:cubicBezTo>
                  <a:pt x="3964" y="242"/>
                  <a:pt x="3597" y="173"/>
                  <a:pt x="3279" y="173"/>
                </a:cubicBezTo>
                <a:cubicBezTo>
                  <a:pt x="1986" y="173"/>
                  <a:pt x="1492" y="1318"/>
                  <a:pt x="1020" y="2608"/>
                </a:cubicBezTo>
                <a:cubicBezTo>
                  <a:pt x="364" y="4353"/>
                  <a:pt x="1" y="6064"/>
                  <a:pt x="796" y="7360"/>
                </a:cubicBezTo>
                <a:cubicBezTo>
                  <a:pt x="847" y="8362"/>
                  <a:pt x="761" y="8984"/>
                  <a:pt x="1470" y="9088"/>
                </a:cubicBezTo>
                <a:cubicBezTo>
                  <a:pt x="1519" y="9094"/>
                  <a:pt x="1568" y="9097"/>
                  <a:pt x="1614" y="9097"/>
                </a:cubicBezTo>
                <a:cubicBezTo>
                  <a:pt x="2117" y="9097"/>
                  <a:pt x="2435" y="8762"/>
                  <a:pt x="2593" y="8224"/>
                </a:cubicBezTo>
                <a:cubicBezTo>
                  <a:pt x="2634" y="8075"/>
                  <a:pt x="2578" y="7743"/>
                  <a:pt x="2746" y="7743"/>
                </a:cubicBezTo>
                <a:cubicBezTo>
                  <a:pt x="2792" y="7743"/>
                  <a:pt x="2854" y="7768"/>
                  <a:pt x="2938" y="7827"/>
                </a:cubicBezTo>
                <a:cubicBezTo>
                  <a:pt x="3173" y="7995"/>
                  <a:pt x="3380" y="8062"/>
                  <a:pt x="3567" y="8062"/>
                </a:cubicBezTo>
                <a:cubicBezTo>
                  <a:pt x="4013" y="8062"/>
                  <a:pt x="4340" y="7677"/>
                  <a:pt x="4632" y="7360"/>
                </a:cubicBezTo>
                <a:cubicBezTo>
                  <a:pt x="5116" y="6842"/>
                  <a:pt x="4563" y="6358"/>
                  <a:pt x="4373" y="5839"/>
                </a:cubicBezTo>
                <a:cubicBezTo>
                  <a:pt x="4183" y="5321"/>
                  <a:pt x="3491" y="4750"/>
                  <a:pt x="4442" y="4249"/>
                </a:cubicBezTo>
                <a:cubicBezTo>
                  <a:pt x="4943" y="3990"/>
                  <a:pt x="5790" y="3852"/>
                  <a:pt x="5427" y="3057"/>
                </a:cubicBezTo>
                <a:cubicBezTo>
                  <a:pt x="5274" y="2713"/>
                  <a:pt x="5030" y="2616"/>
                  <a:pt x="4752" y="2616"/>
                </a:cubicBezTo>
                <a:cubicBezTo>
                  <a:pt x="4400" y="2616"/>
                  <a:pt x="3994" y="2771"/>
                  <a:pt x="3647" y="2780"/>
                </a:cubicBezTo>
                <a:cubicBezTo>
                  <a:pt x="3388" y="2815"/>
                  <a:pt x="3129" y="2850"/>
                  <a:pt x="2887" y="2919"/>
                </a:cubicBezTo>
                <a:cubicBezTo>
                  <a:pt x="2887" y="2746"/>
                  <a:pt x="2800" y="2487"/>
                  <a:pt x="2887" y="2435"/>
                </a:cubicBezTo>
                <a:cubicBezTo>
                  <a:pt x="3111" y="2262"/>
                  <a:pt x="3405" y="2037"/>
                  <a:pt x="3664" y="2037"/>
                </a:cubicBezTo>
                <a:cubicBezTo>
                  <a:pt x="4321" y="2055"/>
                  <a:pt x="4995" y="2262"/>
                  <a:pt x="5634" y="2262"/>
                </a:cubicBezTo>
                <a:cubicBezTo>
                  <a:pt x="6481" y="2262"/>
                  <a:pt x="6861" y="1553"/>
                  <a:pt x="7242" y="931"/>
                </a:cubicBezTo>
                <a:cubicBezTo>
                  <a:pt x="7414" y="689"/>
                  <a:pt x="7328" y="344"/>
                  <a:pt x="7086" y="188"/>
                </a:cubicBezTo>
                <a:cubicBezTo>
                  <a:pt x="6932" y="73"/>
                  <a:pt x="6746" y="0"/>
                  <a:pt x="657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94"/>
          <p:cNvSpPr/>
          <p:nvPr/>
        </p:nvSpPr>
        <p:spPr>
          <a:xfrm>
            <a:off x="4921174" y="1435297"/>
            <a:ext cx="175350" cy="109895"/>
          </a:xfrm>
          <a:custGeom>
            <a:avLst/>
            <a:gdLst/>
            <a:ahLst/>
            <a:cxnLst/>
            <a:rect l="l" t="t" r="r" b="b"/>
            <a:pathLst>
              <a:path w="10405" h="6520" extrusionOk="0">
                <a:moveTo>
                  <a:pt x="8970" y="1"/>
                </a:moveTo>
                <a:cubicBezTo>
                  <a:pt x="6620" y="778"/>
                  <a:pt x="3786" y="294"/>
                  <a:pt x="1764" y="2576"/>
                </a:cubicBezTo>
                <a:cubicBezTo>
                  <a:pt x="502" y="3993"/>
                  <a:pt x="1" y="5410"/>
                  <a:pt x="1038" y="5876"/>
                </a:cubicBezTo>
                <a:cubicBezTo>
                  <a:pt x="2057" y="6274"/>
                  <a:pt x="3146" y="6499"/>
                  <a:pt x="4252" y="6516"/>
                </a:cubicBezTo>
                <a:cubicBezTo>
                  <a:pt x="4303" y="6518"/>
                  <a:pt x="4355" y="6520"/>
                  <a:pt x="4406" y="6520"/>
                </a:cubicBezTo>
                <a:cubicBezTo>
                  <a:pt x="4717" y="6520"/>
                  <a:pt x="5012" y="6455"/>
                  <a:pt x="5116" y="6084"/>
                </a:cubicBezTo>
                <a:cubicBezTo>
                  <a:pt x="5237" y="5652"/>
                  <a:pt x="4892" y="5479"/>
                  <a:pt x="4563" y="5323"/>
                </a:cubicBezTo>
                <a:cubicBezTo>
                  <a:pt x="3094" y="4598"/>
                  <a:pt x="3630" y="3924"/>
                  <a:pt x="4598" y="3198"/>
                </a:cubicBezTo>
                <a:cubicBezTo>
                  <a:pt x="5980" y="2144"/>
                  <a:pt x="7726" y="2126"/>
                  <a:pt x="9264" y="1487"/>
                </a:cubicBezTo>
                <a:cubicBezTo>
                  <a:pt x="9696" y="1331"/>
                  <a:pt x="10404" y="1556"/>
                  <a:pt x="10352" y="796"/>
                </a:cubicBezTo>
                <a:cubicBezTo>
                  <a:pt x="10301" y="35"/>
                  <a:pt x="9627" y="70"/>
                  <a:pt x="89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94"/>
          <p:cNvSpPr/>
          <p:nvPr/>
        </p:nvSpPr>
        <p:spPr>
          <a:xfrm>
            <a:off x="4439780" y="1393497"/>
            <a:ext cx="166014" cy="59852"/>
          </a:xfrm>
          <a:custGeom>
            <a:avLst/>
            <a:gdLst/>
            <a:ahLst/>
            <a:cxnLst/>
            <a:rect l="l" t="t" r="r" b="b"/>
            <a:pathLst>
              <a:path w="9851" h="3551" extrusionOk="0">
                <a:moveTo>
                  <a:pt x="3896" y="1"/>
                </a:moveTo>
                <a:cubicBezTo>
                  <a:pt x="2951" y="1"/>
                  <a:pt x="1998" y="113"/>
                  <a:pt x="1055" y="130"/>
                </a:cubicBezTo>
                <a:cubicBezTo>
                  <a:pt x="674" y="130"/>
                  <a:pt x="260" y="217"/>
                  <a:pt x="121" y="649"/>
                </a:cubicBezTo>
                <a:cubicBezTo>
                  <a:pt x="0" y="1046"/>
                  <a:pt x="173" y="1461"/>
                  <a:pt x="536" y="1651"/>
                </a:cubicBezTo>
                <a:cubicBezTo>
                  <a:pt x="1487" y="2256"/>
                  <a:pt x="2489" y="2792"/>
                  <a:pt x="3474" y="3345"/>
                </a:cubicBezTo>
                <a:cubicBezTo>
                  <a:pt x="3715" y="3472"/>
                  <a:pt x="3939" y="3551"/>
                  <a:pt x="4149" y="3551"/>
                </a:cubicBezTo>
                <a:cubicBezTo>
                  <a:pt x="4450" y="3551"/>
                  <a:pt x="4723" y="3389"/>
                  <a:pt x="4978" y="2982"/>
                </a:cubicBezTo>
                <a:cubicBezTo>
                  <a:pt x="5203" y="2650"/>
                  <a:pt x="5511" y="2104"/>
                  <a:pt x="5931" y="2104"/>
                </a:cubicBezTo>
                <a:cubicBezTo>
                  <a:pt x="6058" y="2104"/>
                  <a:pt x="6195" y="2153"/>
                  <a:pt x="6343" y="2273"/>
                </a:cubicBezTo>
                <a:cubicBezTo>
                  <a:pt x="6982" y="2809"/>
                  <a:pt x="7673" y="2826"/>
                  <a:pt x="8365" y="2895"/>
                </a:cubicBezTo>
                <a:cubicBezTo>
                  <a:pt x="8588" y="2920"/>
                  <a:pt x="8869" y="3004"/>
                  <a:pt x="9118" y="3004"/>
                </a:cubicBezTo>
                <a:cubicBezTo>
                  <a:pt x="9390" y="3004"/>
                  <a:pt x="9623" y="2904"/>
                  <a:pt x="9695" y="2515"/>
                </a:cubicBezTo>
                <a:cubicBezTo>
                  <a:pt x="9851" y="1789"/>
                  <a:pt x="9142" y="1668"/>
                  <a:pt x="8641" y="1478"/>
                </a:cubicBezTo>
                <a:lnTo>
                  <a:pt x="6585" y="493"/>
                </a:lnTo>
                <a:cubicBezTo>
                  <a:pt x="5704" y="104"/>
                  <a:pt x="4803" y="1"/>
                  <a:pt x="38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94"/>
          <p:cNvSpPr/>
          <p:nvPr/>
        </p:nvSpPr>
        <p:spPr>
          <a:xfrm>
            <a:off x="4140101" y="1795007"/>
            <a:ext cx="78078" cy="78089"/>
          </a:xfrm>
          <a:custGeom>
            <a:avLst/>
            <a:gdLst/>
            <a:ahLst/>
            <a:cxnLst/>
            <a:rect l="l" t="t" r="r" b="b"/>
            <a:pathLst>
              <a:path w="4633" h="4633" extrusionOk="0">
                <a:moveTo>
                  <a:pt x="2966" y="1"/>
                </a:moveTo>
                <a:cubicBezTo>
                  <a:pt x="2951" y="1"/>
                  <a:pt x="2936" y="1"/>
                  <a:pt x="2921" y="1"/>
                </a:cubicBezTo>
                <a:cubicBezTo>
                  <a:pt x="1729" y="36"/>
                  <a:pt x="1" y="2421"/>
                  <a:pt x="139" y="3803"/>
                </a:cubicBezTo>
                <a:cubicBezTo>
                  <a:pt x="139" y="4252"/>
                  <a:pt x="502" y="4615"/>
                  <a:pt x="951" y="4633"/>
                </a:cubicBezTo>
                <a:cubicBezTo>
                  <a:pt x="2956" y="4581"/>
                  <a:pt x="4632" y="3026"/>
                  <a:pt x="4529" y="1297"/>
                </a:cubicBezTo>
                <a:cubicBezTo>
                  <a:pt x="4478" y="482"/>
                  <a:pt x="3809" y="1"/>
                  <a:pt x="29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94"/>
          <p:cNvSpPr/>
          <p:nvPr/>
        </p:nvSpPr>
        <p:spPr>
          <a:xfrm>
            <a:off x="6109476" y="3039262"/>
            <a:ext cx="145167" cy="55537"/>
          </a:xfrm>
          <a:custGeom>
            <a:avLst/>
            <a:gdLst/>
            <a:ahLst/>
            <a:cxnLst/>
            <a:rect l="l" t="t" r="r" b="b"/>
            <a:pathLst>
              <a:path w="8614" h="3295" extrusionOk="0">
                <a:moveTo>
                  <a:pt x="8412" y="834"/>
                </a:moveTo>
                <a:lnTo>
                  <a:pt x="8412" y="834"/>
                </a:lnTo>
                <a:cubicBezTo>
                  <a:pt x="8408" y="835"/>
                  <a:pt x="8404" y="836"/>
                  <a:pt x="8401" y="837"/>
                </a:cubicBezTo>
                <a:lnTo>
                  <a:pt x="8401" y="837"/>
                </a:lnTo>
                <a:cubicBezTo>
                  <a:pt x="8399" y="842"/>
                  <a:pt x="8396" y="846"/>
                  <a:pt x="8394" y="851"/>
                </a:cubicBezTo>
                <a:lnTo>
                  <a:pt x="8412" y="834"/>
                </a:lnTo>
                <a:close/>
                <a:moveTo>
                  <a:pt x="6441" y="1"/>
                </a:moveTo>
                <a:cubicBezTo>
                  <a:pt x="5426" y="1"/>
                  <a:pt x="4424" y="103"/>
                  <a:pt x="3504" y="557"/>
                </a:cubicBezTo>
                <a:cubicBezTo>
                  <a:pt x="3268" y="683"/>
                  <a:pt x="3156" y="756"/>
                  <a:pt x="3064" y="756"/>
                </a:cubicBezTo>
                <a:cubicBezTo>
                  <a:pt x="2968" y="756"/>
                  <a:pt x="2895" y="675"/>
                  <a:pt x="2726" y="488"/>
                </a:cubicBezTo>
                <a:cubicBezTo>
                  <a:pt x="2440" y="160"/>
                  <a:pt x="2158" y="41"/>
                  <a:pt x="1882" y="41"/>
                </a:cubicBezTo>
                <a:cubicBezTo>
                  <a:pt x="1373" y="41"/>
                  <a:pt x="881" y="443"/>
                  <a:pt x="410" y="678"/>
                </a:cubicBezTo>
                <a:cubicBezTo>
                  <a:pt x="0" y="866"/>
                  <a:pt x="164" y="1612"/>
                  <a:pt x="452" y="1612"/>
                </a:cubicBezTo>
                <a:cubicBezTo>
                  <a:pt x="455" y="1612"/>
                  <a:pt x="459" y="1612"/>
                  <a:pt x="462" y="1612"/>
                </a:cubicBezTo>
                <a:cubicBezTo>
                  <a:pt x="518" y="1607"/>
                  <a:pt x="572" y="1605"/>
                  <a:pt x="625" y="1605"/>
                </a:cubicBezTo>
                <a:cubicBezTo>
                  <a:pt x="1895" y="1605"/>
                  <a:pt x="2508" y="2753"/>
                  <a:pt x="3504" y="3184"/>
                </a:cubicBezTo>
                <a:cubicBezTo>
                  <a:pt x="3665" y="3259"/>
                  <a:pt x="3818" y="3295"/>
                  <a:pt x="3955" y="3295"/>
                </a:cubicBezTo>
                <a:cubicBezTo>
                  <a:pt x="4389" y="3295"/>
                  <a:pt x="4667" y="2934"/>
                  <a:pt x="4575" y="2303"/>
                </a:cubicBezTo>
                <a:cubicBezTo>
                  <a:pt x="4523" y="1905"/>
                  <a:pt x="4541" y="1784"/>
                  <a:pt x="4973" y="1698"/>
                </a:cubicBezTo>
                <a:cubicBezTo>
                  <a:pt x="6127" y="1457"/>
                  <a:pt x="7264" y="1130"/>
                  <a:pt x="8401" y="837"/>
                </a:cubicBezTo>
                <a:lnTo>
                  <a:pt x="8401" y="837"/>
                </a:lnTo>
                <a:cubicBezTo>
                  <a:pt x="8535" y="525"/>
                  <a:pt x="8613" y="56"/>
                  <a:pt x="8256" y="56"/>
                </a:cubicBezTo>
                <a:cubicBezTo>
                  <a:pt x="7656" y="37"/>
                  <a:pt x="7046" y="1"/>
                  <a:pt x="64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94"/>
          <p:cNvSpPr/>
          <p:nvPr/>
        </p:nvSpPr>
        <p:spPr>
          <a:xfrm>
            <a:off x="5869487" y="1451898"/>
            <a:ext cx="176732" cy="36963"/>
          </a:xfrm>
          <a:custGeom>
            <a:avLst/>
            <a:gdLst/>
            <a:ahLst/>
            <a:cxnLst/>
            <a:rect l="l" t="t" r="r" b="b"/>
            <a:pathLst>
              <a:path w="10487" h="2193" extrusionOk="0">
                <a:moveTo>
                  <a:pt x="2675" y="1"/>
                </a:moveTo>
                <a:cubicBezTo>
                  <a:pt x="2260" y="122"/>
                  <a:pt x="1984" y="208"/>
                  <a:pt x="1707" y="260"/>
                </a:cubicBezTo>
                <a:cubicBezTo>
                  <a:pt x="1625" y="276"/>
                  <a:pt x="1533" y="281"/>
                  <a:pt x="1436" y="281"/>
                </a:cubicBezTo>
                <a:cubicBezTo>
                  <a:pt x="1238" y="281"/>
                  <a:pt x="1018" y="259"/>
                  <a:pt x="814" y="259"/>
                </a:cubicBezTo>
                <a:cubicBezTo>
                  <a:pt x="370" y="259"/>
                  <a:pt x="1" y="367"/>
                  <a:pt x="83" y="1055"/>
                </a:cubicBezTo>
                <a:cubicBezTo>
                  <a:pt x="160" y="1671"/>
                  <a:pt x="629" y="1783"/>
                  <a:pt x="1147" y="1783"/>
                </a:cubicBezTo>
                <a:cubicBezTo>
                  <a:pt x="1443" y="1783"/>
                  <a:pt x="1754" y="1746"/>
                  <a:pt x="2018" y="1746"/>
                </a:cubicBezTo>
                <a:cubicBezTo>
                  <a:pt x="3176" y="1729"/>
                  <a:pt x="4334" y="1625"/>
                  <a:pt x="5488" y="1625"/>
                </a:cubicBezTo>
                <a:cubicBezTo>
                  <a:pt x="6641" y="1625"/>
                  <a:pt x="7790" y="1729"/>
                  <a:pt x="8931" y="2126"/>
                </a:cubicBezTo>
                <a:cubicBezTo>
                  <a:pt x="9064" y="2171"/>
                  <a:pt x="9201" y="2192"/>
                  <a:pt x="9336" y="2192"/>
                </a:cubicBezTo>
                <a:cubicBezTo>
                  <a:pt x="9780" y="2192"/>
                  <a:pt x="10194" y="1955"/>
                  <a:pt x="10314" y="1504"/>
                </a:cubicBezTo>
                <a:cubicBezTo>
                  <a:pt x="10486" y="813"/>
                  <a:pt x="9761" y="744"/>
                  <a:pt x="9294" y="606"/>
                </a:cubicBezTo>
                <a:cubicBezTo>
                  <a:pt x="8746" y="426"/>
                  <a:pt x="8189" y="370"/>
                  <a:pt x="7630" y="370"/>
                </a:cubicBezTo>
                <a:cubicBezTo>
                  <a:pt x="6715" y="370"/>
                  <a:pt x="5795" y="519"/>
                  <a:pt x="4900" y="519"/>
                </a:cubicBezTo>
                <a:cubicBezTo>
                  <a:pt x="4133" y="519"/>
                  <a:pt x="3384" y="409"/>
                  <a:pt x="26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94"/>
          <p:cNvSpPr/>
          <p:nvPr/>
        </p:nvSpPr>
        <p:spPr>
          <a:xfrm>
            <a:off x="6389270" y="3668392"/>
            <a:ext cx="84751" cy="65650"/>
          </a:xfrm>
          <a:custGeom>
            <a:avLst/>
            <a:gdLst/>
            <a:ahLst/>
            <a:cxnLst/>
            <a:rect l="l" t="t" r="r" b="b"/>
            <a:pathLst>
              <a:path w="5029" h="3895" extrusionOk="0">
                <a:moveTo>
                  <a:pt x="4062" y="0"/>
                </a:moveTo>
                <a:cubicBezTo>
                  <a:pt x="3557" y="0"/>
                  <a:pt x="2937" y="491"/>
                  <a:pt x="2445" y="491"/>
                </a:cubicBezTo>
                <a:cubicBezTo>
                  <a:pt x="2234" y="491"/>
                  <a:pt x="2046" y="401"/>
                  <a:pt x="1901" y="144"/>
                </a:cubicBezTo>
                <a:cubicBezTo>
                  <a:pt x="0" y="403"/>
                  <a:pt x="570" y="1975"/>
                  <a:pt x="225" y="2960"/>
                </a:cubicBezTo>
                <a:cubicBezTo>
                  <a:pt x="38" y="3485"/>
                  <a:pt x="566" y="3894"/>
                  <a:pt x="1172" y="3894"/>
                </a:cubicBezTo>
                <a:cubicBezTo>
                  <a:pt x="1185" y="3894"/>
                  <a:pt x="1197" y="3894"/>
                  <a:pt x="1210" y="3894"/>
                </a:cubicBezTo>
                <a:cubicBezTo>
                  <a:pt x="2298" y="3876"/>
                  <a:pt x="5029" y="1630"/>
                  <a:pt x="4804" y="783"/>
                </a:cubicBezTo>
                <a:cubicBezTo>
                  <a:pt x="4638" y="185"/>
                  <a:pt x="4372" y="0"/>
                  <a:pt x="40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94"/>
          <p:cNvSpPr/>
          <p:nvPr/>
        </p:nvSpPr>
        <p:spPr>
          <a:xfrm>
            <a:off x="5605281" y="2667079"/>
            <a:ext cx="55344" cy="86331"/>
          </a:xfrm>
          <a:custGeom>
            <a:avLst/>
            <a:gdLst/>
            <a:ahLst/>
            <a:cxnLst/>
            <a:rect l="l" t="t" r="r" b="b"/>
            <a:pathLst>
              <a:path w="3284" h="5122" extrusionOk="0">
                <a:moveTo>
                  <a:pt x="519" y="1"/>
                </a:moveTo>
                <a:lnTo>
                  <a:pt x="380" y="139"/>
                </a:lnTo>
                <a:cubicBezTo>
                  <a:pt x="104" y="1452"/>
                  <a:pt x="0" y="2766"/>
                  <a:pt x="380" y="4062"/>
                </a:cubicBezTo>
                <a:cubicBezTo>
                  <a:pt x="534" y="4660"/>
                  <a:pt x="796" y="5122"/>
                  <a:pt x="1420" y="5122"/>
                </a:cubicBezTo>
                <a:cubicBezTo>
                  <a:pt x="1500" y="5122"/>
                  <a:pt x="1585" y="5114"/>
                  <a:pt x="1676" y="5099"/>
                </a:cubicBezTo>
                <a:cubicBezTo>
                  <a:pt x="2471" y="4978"/>
                  <a:pt x="3284" y="4408"/>
                  <a:pt x="3111" y="3734"/>
                </a:cubicBezTo>
                <a:cubicBezTo>
                  <a:pt x="2748" y="2213"/>
                  <a:pt x="2108" y="744"/>
                  <a:pt x="5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94"/>
          <p:cNvSpPr/>
          <p:nvPr/>
        </p:nvSpPr>
        <p:spPr>
          <a:xfrm>
            <a:off x="5291328" y="1380233"/>
            <a:ext cx="108362" cy="44598"/>
          </a:xfrm>
          <a:custGeom>
            <a:avLst/>
            <a:gdLst/>
            <a:ahLst/>
            <a:cxnLst/>
            <a:rect l="l" t="t" r="r" b="b"/>
            <a:pathLst>
              <a:path w="6430" h="2646" extrusionOk="0">
                <a:moveTo>
                  <a:pt x="1040" y="1"/>
                </a:moveTo>
                <a:cubicBezTo>
                  <a:pt x="589" y="1"/>
                  <a:pt x="239" y="358"/>
                  <a:pt x="104" y="814"/>
                </a:cubicBezTo>
                <a:cubicBezTo>
                  <a:pt x="1" y="1108"/>
                  <a:pt x="191" y="1419"/>
                  <a:pt x="502" y="1470"/>
                </a:cubicBezTo>
                <a:cubicBezTo>
                  <a:pt x="1971" y="1885"/>
                  <a:pt x="3440" y="2283"/>
                  <a:pt x="4736" y="2646"/>
                </a:cubicBezTo>
                <a:cubicBezTo>
                  <a:pt x="5427" y="2611"/>
                  <a:pt x="5928" y="2611"/>
                  <a:pt x="6239" y="2127"/>
                </a:cubicBezTo>
                <a:cubicBezTo>
                  <a:pt x="6429" y="1851"/>
                  <a:pt x="6308" y="1470"/>
                  <a:pt x="6066" y="1419"/>
                </a:cubicBezTo>
                <a:cubicBezTo>
                  <a:pt x="4373" y="1021"/>
                  <a:pt x="2852" y="36"/>
                  <a:pt x="1072" y="2"/>
                </a:cubicBezTo>
                <a:cubicBezTo>
                  <a:pt x="1061" y="1"/>
                  <a:pt x="1051" y="1"/>
                  <a:pt x="10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94"/>
          <p:cNvSpPr/>
          <p:nvPr/>
        </p:nvSpPr>
        <p:spPr>
          <a:xfrm>
            <a:off x="4546082" y="1380856"/>
            <a:ext cx="79527" cy="37570"/>
          </a:xfrm>
          <a:custGeom>
            <a:avLst/>
            <a:gdLst/>
            <a:ahLst/>
            <a:cxnLst/>
            <a:rect l="l" t="t" r="r" b="b"/>
            <a:pathLst>
              <a:path w="4719" h="2229" extrusionOk="0">
                <a:moveTo>
                  <a:pt x="747" y="0"/>
                </a:moveTo>
                <a:cubicBezTo>
                  <a:pt x="407" y="0"/>
                  <a:pt x="65" y="161"/>
                  <a:pt x="18" y="690"/>
                </a:cubicBezTo>
                <a:cubicBezTo>
                  <a:pt x="0" y="863"/>
                  <a:pt x="190" y="1053"/>
                  <a:pt x="277" y="1243"/>
                </a:cubicBezTo>
                <a:lnTo>
                  <a:pt x="2333" y="2228"/>
                </a:lnTo>
                <a:cubicBezTo>
                  <a:pt x="2437" y="2220"/>
                  <a:pt x="2541" y="2220"/>
                  <a:pt x="2644" y="2220"/>
                </a:cubicBezTo>
                <a:cubicBezTo>
                  <a:pt x="2748" y="2220"/>
                  <a:pt x="2852" y="2220"/>
                  <a:pt x="2955" y="2211"/>
                </a:cubicBezTo>
                <a:cubicBezTo>
                  <a:pt x="3647" y="2142"/>
                  <a:pt x="4718" y="2090"/>
                  <a:pt x="4511" y="1261"/>
                </a:cubicBezTo>
                <a:cubicBezTo>
                  <a:pt x="4255" y="308"/>
                  <a:pt x="3582" y="187"/>
                  <a:pt x="2842" y="187"/>
                </a:cubicBezTo>
                <a:cubicBezTo>
                  <a:pt x="2589" y="187"/>
                  <a:pt x="2328" y="201"/>
                  <a:pt x="2074" y="201"/>
                </a:cubicBezTo>
                <a:cubicBezTo>
                  <a:pt x="1762" y="201"/>
                  <a:pt x="1460" y="180"/>
                  <a:pt x="1193" y="85"/>
                </a:cubicBezTo>
                <a:cubicBezTo>
                  <a:pt x="1066" y="36"/>
                  <a:pt x="907" y="0"/>
                  <a:pt x="7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94"/>
          <p:cNvSpPr/>
          <p:nvPr/>
        </p:nvSpPr>
        <p:spPr>
          <a:xfrm>
            <a:off x="6218610" y="3042515"/>
            <a:ext cx="86217" cy="51677"/>
          </a:xfrm>
          <a:custGeom>
            <a:avLst/>
            <a:gdLst/>
            <a:ahLst/>
            <a:cxnLst/>
            <a:rect l="l" t="t" r="r" b="b"/>
            <a:pathLst>
              <a:path w="5116" h="3066" extrusionOk="0">
                <a:moveTo>
                  <a:pt x="4184" y="1"/>
                </a:moveTo>
                <a:cubicBezTo>
                  <a:pt x="4093" y="1"/>
                  <a:pt x="4000" y="13"/>
                  <a:pt x="3906" y="36"/>
                </a:cubicBezTo>
                <a:cubicBezTo>
                  <a:pt x="3232" y="209"/>
                  <a:pt x="2575" y="416"/>
                  <a:pt x="1918" y="641"/>
                </a:cubicBezTo>
                <a:lnTo>
                  <a:pt x="1936" y="641"/>
                </a:lnTo>
                <a:cubicBezTo>
                  <a:pt x="1659" y="848"/>
                  <a:pt x="1383" y="1038"/>
                  <a:pt x="1089" y="1194"/>
                </a:cubicBezTo>
                <a:cubicBezTo>
                  <a:pt x="432" y="1505"/>
                  <a:pt x="0" y="2093"/>
                  <a:pt x="311" y="2680"/>
                </a:cubicBezTo>
                <a:cubicBezTo>
                  <a:pt x="460" y="2964"/>
                  <a:pt x="650" y="3065"/>
                  <a:pt x="856" y="3065"/>
                </a:cubicBezTo>
                <a:cubicBezTo>
                  <a:pt x="1178" y="3065"/>
                  <a:pt x="1537" y="2818"/>
                  <a:pt x="1832" y="2628"/>
                </a:cubicBezTo>
                <a:cubicBezTo>
                  <a:pt x="2558" y="2093"/>
                  <a:pt x="3370" y="1695"/>
                  <a:pt x="4234" y="1436"/>
                </a:cubicBezTo>
                <a:cubicBezTo>
                  <a:pt x="4631" y="1332"/>
                  <a:pt x="5115" y="1108"/>
                  <a:pt x="4994" y="606"/>
                </a:cubicBezTo>
                <a:cubicBezTo>
                  <a:pt x="4883" y="203"/>
                  <a:pt x="4559" y="1"/>
                  <a:pt x="41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94"/>
          <p:cNvSpPr/>
          <p:nvPr/>
        </p:nvSpPr>
        <p:spPr>
          <a:xfrm>
            <a:off x="6246904" y="2369107"/>
            <a:ext cx="45687" cy="63274"/>
          </a:xfrm>
          <a:custGeom>
            <a:avLst/>
            <a:gdLst/>
            <a:ahLst/>
            <a:cxnLst/>
            <a:rect l="l" t="t" r="r" b="b"/>
            <a:pathLst>
              <a:path w="2711" h="3754" extrusionOk="0">
                <a:moveTo>
                  <a:pt x="1532" y="0"/>
                </a:moveTo>
                <a:cubicBezTo>
                  <a:pt x="1516" y="0"/>
                  <a:pt x="1500" y="0"/>
                  <a:pt x="1484" y="1"/>
                </a:cubicBezTo>
                <a:cubicBezTo>
                  <a:pt x="187" y="53"/>
                  <a:pt x="239" y="1332"/>
                  <a:pt x="101" y="2265"/>
                </a:cubicBezTo>
                <a:cubicBezTo>
                  <a:pt x="1" y="3066"/>
                  <a:pt x="465" y="3754"/>
                  <a:pt x="1243" y="3754"/>
                </a:cubicBezTo>
                <a:cubicBezTo>
                  <a:pt x="1271" y="3754"/>
                  <a:pt x="1299" y="3753"/>
                  <a:pt x="1328" y="3751"/>
                </a:cubicBezTo>
                <a:cubicBezTo>
                  <a:pt x="2711" y="3682"/>
                  <a:pt x="1967" y="2403"/>
                  <a:pt x="2313" y="1815"/>
                </a:cubicBezTo>
                <a:cubicBezTo>
                  <a:pt x="2228" y="1050"/>
                  <a:pt x="2528" y="0"/>
                  <a:pt x="15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94"/>
          <p:cNvSpPr/>
          <p:nvPr/>
        </p:nvSpPr>
        <p:spPr>
          <a:xfrm>
            <a:off x="6241899" y="2636791"/>
            <a:ext cx="50979" cy="65583"/>
          </a:xfrm>
          <a:custGeom>
            <a:avLst/>
            <a:gdLst/>
            <a:ahLst/>
            <a:cxnLst/>
            <a:rect l="l" t="t" r="r" b="b"/>
            <a:pathLst>
              <a:path w="3025" h="3891" extrusionOk="0">
                <a:moveTo>
                  <a:pt x="2403" y="1"/>
                </a:moveTo>
                <a:cubicBezTo>
                  <a:pt x="2178" y="1"/>
                  <a:pt x="1971" y="104"/>
                  <a:pt x="1850" y="277"/>
                </a:cubicBezTo>
                <a:cubicBezTo>
                  <a:pt x="1504" y="1193"/>
                  <a:pt x="882" y="1884"/>
                  <a:pt x="277" y="2610"/>
                </a:cubicBezTo>
                <a:cubicBezTo>
                  <a:pt x="35" y="2869"/>
                  <a:pt x="1" y="3284"/>
                  <a:pt x="208" y="3578"/>
                </a:cubicBezTo>
                <a:cubicBezTo>
                  <a:pt x="326" y="3766"/>
                  <a:pt x="507" y="3890"/>
                  <a:pt x="682" y="3890"/>
                </a:cubicBezTo>
                <a:cubicBezTo>
                  <a:pt x="764" y="3890"/>
                  <a:pt x="845" y="3863"/>
                  <a:pt x="916" y="3802"/>
                </a:cubicBezTo>
                <a:cubicBezTo>
                  <a:pt x="1815" y="3128"/>
                  <a:pt x="2731" y="2420"/>
                  <a:pt x="3025" y="1452"/>
                </a:cubicBezTo>
                <a:cubicBezTo>
                  <a:pt x="2973" y="744"/>
                  <a:pt x="2921" y="225"/>
                  <a:pt x="2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94"/>
          <p:cNvSpPr/>
          <p:nvPr/>
        </p:nvSpPr>
        <p:spPr>
          <a:xfrm>
            <a:off x="4803227" y="1378497"/>
            <a:ext cx="75162" cy="31907"/>
          </a:xfrm>
          <a:custGeom>
            <a:avLst/>
            <a:gdLst/>
            <a:ahLst/>
            <a:cxnLst/>
            <a:rect l="l" t="t" r="r" b="b"/>
            <a:pathLst>
              <a:path w="4460" h="1893" extrusionOk="0">
                <a:moveTo>
                  <a:pt x="1539" y="105"/>
                </a:moveTo>
                <a:cubicBezTo>
                  <a:pt x="969" y="243"/>
                  <a:pt x="139" y="1"/>
                  <a:pt x="70" y="744"/>
                </a:cubicBezTo>
                <a:cubicBezTo>
                  <a:pt x="1" y="1418"/>
                  <a:pt x="813" y="1418"/>
                  <a:pt x="1332" y="1556"/>
                </a:cubicBezTo>
                <a:cubicBezTo>
                  <a:pt x="1764" y="1677"/>
                  <a:pt x="2213" y="1764"/>
                  <a:pt x="2645" y="1815"/>
                </a:cubicBezTo>
                <a:cubicBezTo>
                  <a:pt x="2898" y="1847"/>
                  <a:pt x="3179" y="1893"/>
                  <a:pt x="3440" y="1893"/>
                </a:cubicBezTo>
                <a:cubicBezTo>
                  <a:pt x="3890" y="1893"/>
                  <a:pt x="4279" y="1756"/>
                  <a:pt x="4356" y="1176"/>
                </a:cubicBezTo>
                <a:cubicBezTo>
                  <a:pt x="4459" y="346"/>
                  <a:pt x="3561" y="416"/>
                  <a:pt x="2956" y="329"/>
                </a:cubicBezTo>
                <a:lnTo>
                  <a:pt x="1539" y="10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94"/>
          <p:cNvSpPr/>
          <p:nvPr/>
        </p:nvSpPr>
        <p:spPr>
          <a:xfrm>
            <a:off x="6871709" y="3271855"/>
            <a:ext cx="49934" cy="53970"/>
          </a:xfrm>
          <a:custGeom>
            <a:avLst/>
            <a:gdLst/>
            <a:ahLst/>
            <a:cxnLst/>
            <a:rect l="l" t="t" r="r" b="b"/>
            <a:pathLst>
              <a:path w="2963" h="3202" extrusionOk="0">
                <a:moveTo>
                  <a:pt x="573" y="1"/>
                </a:moveTo>
                <a:cubicBezTo>
                  <a:pt x="233" y="1"/>
                  <a:pt x="0" y="333"/>
                  <a:pt x="59" y="704"/>
                </a:cubicBezTo>
                <a:cubicBezTo>
                  <a:pt x="284" y="1965"/>
                  <a:pt x="1096" y="2777"/>
                  <a:pt x="2289" y="3175"/>
                </a:cubicBezTo>
                <a:cubicBezTo>
                  <a:pt x="2343" y="3193"/>
                  <a:pt x="2395" y="3202"/>
                  <a:pt x="2445" y="3202"/>
                </a:cubicBezTo>
                <a:cubicBezTo>
                  <a:pt x="2729" y="3202"/>
                  <a:pt x="2933" y="2914"/>
                  <a:pt x="2963" y="2414"/>
                </a:cubicBezTo>
                <a:cubicBezTo>
                  <a:pt x="2341" y="1619"/>
                  <a:pt x="1960" y="427"/>
                  <a:pt x="751" y="30"/>
                </a:cubicBezTo>
                <a:cubicBezTo>
                  <a:pt x="689" y="10"/>
                  <a:pt x="630" y="1"/>
                  <a:pt x="5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94"/>
          <p:cNvSpPr/>
          <p:nvPr/>
        </p:nvSpPr>
        <p:spPr>
          <a:xfrm>
            <a:off x="6418997" y="2810040"/>
            <a:ext cx="44541" cy="53801"/>
          </a:xfrm>
          <a:custGeom>
            <a:avLst/>
            <a:gdLst/>
            <a:ahLst/>
            <a:cxnLst/>
            <a:rect l="l" t="t" r="r" b="b"/>
            <a:pathLst>
              <a:path w="2643" h="3192" extrusionOk="0">
                <a:moveTo>
                  <a:pt x="1295" y="1"/>
                </a:moveTo>
                <a:cubicBezTo>
                  <a:pt x="1273" y="1"/>
                  <a:pt x="1250" y="2"/>
                  <a:pt x="1226" y="4"/>
                </a:cubicBezTo>
                <a:cubicBezTo>
                  <a:pt x="275" y="108"/>
                  <a:pt x="51" y="954"/>
                  <a:pt x="33" y="1732"/>
                </a:cubicBezTo>
                <a:cubicBezTo>
                  <a:pt x="1" y="2354"/>
                  <a:pt x="200" y="3192"/>
                  <a:pt x="910" y="3192"/>
                </a:cubicBezTo>
                <a:cubicBezTo>
                  <a:pt x="950" y="3192"/>
                  <a:pt x="992" y="3189"/>
                  <a:pt x="1036" y="3184"/>
                </a:cubicBezTo>
                <a:cubicBezTo>
                  <a:pt x="2643" y="2959"/>
                  <a:pt x="1640" y="1767"/>
                  <a:pt x="1640" y="1110"/>
                </a:cubicBezTo>
                <a:cubicBezTo>
                  <a:pt x="1740" y="547"/>
                  <a:pt x="1792" y="1"/>
                  <a:pt x="12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94"/>
          <p:cNvSpPr/>
          <p:nvPr/>
        </p:nvSpPr>
        <p:spPr>
          <a:xfrm>
            <a:off x="4892930" y="1373255"/>
            <a:ext cx="58798" cy="33811"/>
          </a:xfrm>
          <a:custGeom>
            <a:avLst/>
            <a:gdLst/>
            <a:ahLst/>
            <a:cxnLst/>
            <a:rect l="l" t="t" r="r" b="b"/>
            <a:pathLst>
              <a:path w="3489" h="2006" extrusionOk="0">
                <a:moveTo>
                  <a:pt x="2519" y="46"/>
                </a:moveTo>
                <a:cubicBezTo>
                  <a:pt x="2407" y="46"/>
                  <a:pt x="2296" y="60"/>
                  <a:pt x="2195" y="87"/>
                </a:cubicBezTo>
                <a:cubicBezTo>
                  <a:pt x="1435" y="312"/>
                  <a:pt x="191" y="1"/>
                  <a:pt x="87" y="1107"/>
                </a:cubicBezTo>
                <a:cubicBezTo>
                  <a:pt x="1" y="1798"/>
                  <a:pt x="986" y="1746"/>
                  <a:pt x="1642" y="1781"/>
                </a:cubicBezTo>
                <a:cubicBezTo>
                  <a:pt x="2299" y="1556"/>
                  <a:pt x="3422" y="2005"/>
                  <a:pt x="3474" y="813"/>
                </a:cubicBezTo>
                <a:cubicBezTo>
                  <a:pt x="3488" y="284"/>
                  <a:pt x="2986" y="46"/>
                  <a:pt x="2519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94"/>
          <p:cNvSpPr/>
          <p:nvPr/>
        </p:nvSpPr>
        <p:spPr>
          <a:xfrm>
            <a:off x="6455144" y="1519485"/>
            <a:ext cx="54653" cy="28182"/>
          </a:xfrm>
          <a:custGeom>
            <a:avLst/>
            <a:gdLst/>
            <a:ahLst/>
            <a:cxnLst/>
            <a:rect l="l" t="t" r="r" b="b"/>
            <a:pathLst>
              <a:path w="3243" h="1672" extrusionOk="0">
                <a:moveTo>
                  <a:pt x="1466" y="121"/>
                </a:moveTo>
                <a:cubicBezTo>
                  <a:pt x="1366" y="163"/>
                  <a:pt x="1241" y="173"/>
                  <a:pt x="1106" y="173"/>
                </a:cubicBezTo>
                <a:cubicBezTo>
                  <a:pt x="987" y="173"/>
                  <a:pt x="861" y="165"/>
                  <a:pt x="738" y="165"/>
                </a:cubicBezTo>
                <a:cubicBezTo>
                  <a:pt x="371" y="165"/>
                  <a:pt x="34" y="234"/>
                  <a:pt x="14" y="778"/>
                </a:cubicBezTo>
                <a:cubicBezTo>
                  <a:pt x="0" y="1593"/>
                  <a:pt x="628" y="1660"/>
                  <a:pt x="1232" y="1660"/>
                </a:cubicBezTo>
                <a:cubicBezTo>
                  <a:pt x="1352" y="1660"/>
                  <a:pt x="1472" y="1658"/>
                  <a:pt x="1585" y="1658"/>
                </a:cubicBezTo>
                <a:cubicBezTo>
                  <a:pt x="1627" y="1658"/>
                  <a:pt x="1668" y="1658"/>
                  <a:pt x="1708" y="1659"/>
                </a:cubicBezTo>
                <a:cubicBezTo>
                  <a:pt x="1826" y="1666"/>
                  <a:pt x="1954" y="1672"/>
                  <a:pt x="2085" y="1672"/>
                </a:cubicBezTo>
                <a:cubicBezTo>
                  <a:pt x="2644" y="1672"/>
                  <a:pt x="3242" y="1563"/>
                  <a:pt x="3228" y="933"/>
                </a:cubicBezTo>
                <a:cubicBezTo>
                  <a:pt x="3194" y="0"/>
                  <a:pt x="2209" y="207"/>
                  <a:pt x="1466" y="12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94"/>
          <p:cNvSpPr/>
          <p:nvPr/>
        </p:nvSpPr>
        <p:spPr>
          <a:xfrm>
            <a:off x="5406748" y="1405228"/>
            <a:ext cx="54973" cy="31671"/>
          </a:xfrm>
          <a:custGeom>
            <a:avLst/>
            <a:gdLst/>
            <a:ahLst/>
            <a:cxnLst/>
            <a:rect l="l" t="t" r="r" b="b"/>
            <a:pathLst>
              <a:path w="3262" h="1879" extrusionOk="0">
                <a:moveTo>
                  <a:pt x="1625" y="1"/>
                </a:moveTo>
                <a:cubicBezTo>
                  <a:pt x="803" y="1"/>
                  <a:pt x="279" y="461"/>
                  <a:pt x="99" y="1249"/>
                </a:cubicBezTo>
                <a:cubicBezTo>
                  <a:pt x="0" y="1616"/>
                  <a:pt x="339" y="1879"/>
                  <a:pt x="645" y="1879"/>
                </a:cubicBezTo>
                <a:cubicBezTo>
                  <a:pt x="714" y="1879"/>
                  <a:pt x="781" y="1865"/>
                  <a:pt x="842" y="1837"/>
                </a:cubicBezTo>
                <a:cubicBezTo>
                  <a:pt x="1620" y="1474"/>
                  <a:pt x="2829" y="1750"/>
                  <a:pt x="3106" y="800"/>
                </a:cubicBezTo>
                <a:cubicBezTo>
                  <a:pt x="3261" y="229"/>
                  <a:pt x="2363" y="22"/>
                  <a:pt x="1758" y="5"/>
                </a:cubicBezTo>
                <a:cubicBezTo>
                  <a:pt x="1713" y="2"/>
                  <a:pt x="1668" y="1"/>
                  <a:pt x="16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94"/>
          <p:cNvSpPr/>
          <p:nvPr/>
        </p:nvSpPr>
        <p:spPr>
          <a:xfrm>
            <a:off x="6310419" y="2934173"/>
            <a:ext cx="52445" cy="27120"/>
          </a:xfrm>
          <a:custGeom>
            <a:avLst/>
            <a:gdLst/>
            <a:ahLst/>
            <a:cxnLst/>
            <a:rect l="l" t="t" r="r" b="b"/>
            <a:pathLst>
              <a:path w="3112" h="1609" extrusionOk="0">
                <a:moveTo>
                  <a:pt x="843" y="80"/>
                </a:moveTo>
                <a:cubicBezTo>
                  <a:pt x="352" y="80"/>
                  <a:pt x="1" y="466"/>
                  <a:pt x="65" y="882"/>
                </a:cubicBezTo>
                <a:cubicBezTo>
                  <a:pt x="161" y="1545"/>
                  <a:pt x="602" y="1578"/>
                  <a:pt x="1054" y="1578"/>
                </a:cubicBezTo>
                <a:cubicBezTo>
                  <a:pt x="1103" y="1578"/>
                  <a:pt x="1152" y="1577"/>
                  <a:pt x="1201" y="1577"/>
                </a:cubicBezTo>
                <a:cubicBezTo>
                  <a:pt x="1347" y="1577"/>
                  <a:pt x="1491" y="1581"/>
                  <a:pt x="1620" y="1608"/>
                </a:cubicBezTo>
                <a:cubicBezTo>
                  <a:pt x="1746" y="1549"/>
                  <a:pt x="1903" y="1535"/>
                  <a:pt x="2065" y="1535"/>
                </a:cubicBezTo>
                <a:cubicBezTo>
                  <a:pt x="2212" y="1535"/>
                  <a:pt x="2363" y="1547"/>
                  <a:pt x="2502" y="1547"/>
                </a:cubicBezTo>
                <a:cubicBezTo>
                  <a:pt x="2845" y="1547"/>
                  <a:pt x="3112" y="1478"/>
                  <a:pt x="3037" y="1003"/>
                </a:cubicBezTo>
                <a:cubicBezTo>
                  <a:pt x="2882" y="1"/>
                  <a:pt x="1741" y="191"/>
                  <a:pt x="963" y="87"/>
                </a:cubicBezTo>
                <a:cubicBezTo>
                  <a:pt x="923" y="82"/>
                  <a:pt x="882" y="80"/>
                  <a:pt x="843" y="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94"/>
          <p:cNvSpPr/>
          <p:nvPr/>
        </p:nvSpPr>
        <p:spPr>
          <a:xfrm>
            <a:off x="4964871" y="1379660"/>
            <a:ext cx="41811" cy="26816"/>
          </a:xfrm>
          <a:custGeom>
            <a:avLst/>
            <a:gdLst/>
            <a:ahLst/>
            <a:cxnLst/>
            <a:rect l="l" t="t" r="r" b="b"/>
            <a:pathLst>
              <a:path w="2481" h="1591" extrusionOk="0">
                <a:moveTo>
                  <a:pt x="1811" y="155"/>
                </a:moveTo>
                <a:cubicBezTo>
                  <a:pt x="1713" y="155"/>
                  <a:pt x="1613" y="168"/>
                  <a:pt x="1521" y="191"/>
                </a:cubicBezTo>
                <a:cubicBezTo>
                  <a:pt x="985" y="312"/>
                  <a:pt x="121" y="1"/>
                  <a:pt x="52" y="917"/>
                </a:cubicBezTo>
                <a:cubicBezTo>
                  <a:pt x="0" y="1487"/>
                  <a:pt x="536" y="1574"/>
                  <a:pt x="1054" y="1591"/>
                </a:cubicBezTo>
                <a:cubicBezTo>
                  <a:pt x="1573" y="1418"/>
                  <a:pt x="2385" y="1556"/>
                  <a:pt x="2454" y="727"/>
                </a:cubicBezTo>
                <a:cubicBezTo>
                  <a:pt x="2481" y="311"/>
                  <a:pt x="2153" y="155"/>
                  <a:pt x="1811" y="15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94"/>
          <p:cNvSpPr/>
          <p:nvPr/>
        </p:nvSpPr>
        <p:spPr>
          <a:xfrm>
            <a:off x="3425138" y="1384918"/>
            <a:ext cx="350667" cy="64083"/>
          </a:xfrm>
          <a:custGeom>
            <a:avLst/>
            <a:gdLst/>
            <a:ahLst/>
            <a:cxnLst/>
            <a:rect l="l" t="t" r="r" b="b"/>
            <a:pathLst>
              <a:path w="20808" h="3802" extrusionOk="0">
                <a:moveTo>
                  <a:pt x="20756" y="0"/>
                </a:moveTo>
                <a:lnTo>
                  <a:pt x="20738" y="17"/>
                </a:lnTo>
                <a:lnTo>
                  <a:pt x="20773" y="17"/>
                </a:lnTo>
                <a:lnTo>
                  <a:pt x="20808" y="0"/>
                </a:lnTo>
                <a:close/>
                <a:moveTo>
                  <a:pt x="1" y="3785"/>
                </a:moveTo>
                <a:lnTo>
                  <a:pt x="1" y="3802"/>
                </a:lnTo>
                <a:lnTo>
                  <a:pt x="18" y="3802"/>
                </a:lnTo>
                <a:lnTo>
                  <a:pt x="18" y="37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94"/>
          <p:cNvSpPr/>
          <p:nvPr/>
        </p:nvSpPr>
        <p:spPr>
          <a:xfrm>
            <a:off x="2166446" y="1347670"/>
            <a:ext cx="2179062" cy="2563511"/>
          </a:xfrm>
          <a:custGeom>
            <a:avLst/>
            <a:gdLst/>
            <a:ahLst/>
            <a:cxnLst/>
            <a:rect l="l" t="t" r="r" b="b"/>
            <a:pathLst>
              <a:path w="129302" h="152092" extrusionOk="0">
                <a:moveTo>
                  <a:pt x="97270" y="1644"/>
                </a:moveTo>
                <a:cubicBezTo>
                  <a:pt x="97347" y="1644"/>
                  <a:pt x="97424" y="1648"/>
                  <a:pt x="97503" y="1657"/>
                </a:cubicBezTo>
                <a:cubicBezTo>
                  <a:pt x="97555" y="1674"/>
                  <a:pt x="97607" y="1692"/>
                  <a:pt x="97642" y="1709"/>
                </a:cubicBezTo>
                <a:lnTo>
                  <a:pt x="95601" y="2170"/>
                </a:lnTo>
                <a:lnTo>
                  <a:pt x="95601" y="2170"/>
                </a:lnTo>
                <a:cubicBezTo>
                  <a:pt x="96129" y="1917"/>
                  <a:pt x="96661" y="1644"/>
                  <a:pt x="97270" y="1644"/>
                </a:cubicBezTo>
                <a:close/>
                <a:moveTo>
                  <a:pt x="95473" y="2210"/>
                </a:moveTo>
                <a:lnTo>
                  <a:pt x="95447" y="2227"/>
                </a:lnTo>
                <a:lnTo>
                  <a:pt x="95429" y="2227"/>
                </a:lnTo>
                <a:lnTo>
                  <a:pt x="95464" y="2210"/>
                </a:lnTo>
                <a:close/>
                <a:moveTo>
                  <a:pt x="68358" y="8951"/>
                </a:moveTo>
                <a:cubicBezTo>
                  <a:pt x="68553" y="8951"/>
                  <a:pt x="68761" y="9049"/>
                  <a:pt x="68989" y="9313"/>
                </a:cubicBezTo>
                <a:cubicBezTo>
                  <a:pt x="69208" y="9280"/>
                  <a:pt x="69420" y="9268"/>
                  <a:pt x="69634" y="9268"/>
                </a:cubicBezTo>
                <a:cubicBezTo>
                  <a:pt x="69758" y="9268"/>
                  <a:pt x="69882" y="9272"/>
                  <a:pt x="70008" y="9278"/>
                </a:cubicBezTo>
                <a:cubicBezTo>
                  <a:pt x="70061" y="9286"/>
                  <a:pt x="70117" y="9289"/>
                  <a:pt x="70177" y="9289"/>
                </a:cubicBezTo>
                <a:cubicBezTo>
                  <a:pt x="70522" y="9289"/>
                  <a:pt x="70965" y="9176"/>
                  <a:pt x="71318" y="9176"/>
                </a:cubicBezTo>
                <a:cubicBezTo>
                  <a:pt x="71841" y="9176"/>
                  <a:pt x="72167" y="9425"/>
                  <a:pt x="71685" y="10661"/>
                </a:cubicBezTo>
                <a:cubicBezTo>
                  <a:pt x="71581" y="10937"/>
                  <a:pt x="71823" y="11265"/>
                  <a:pt x="72151" y="11386"/>
                </a:cubicBezTo>
                <a:cubicBezTo>
                  <a:pt x="72428" y="11438"/>
                  <a:pt x="72722" y="11490"/>
                  <a:pt x="72998" y="11507"/>
                </a:cubicBezTo>
                <a:cubicBezTo>
                  <a:pt x="72652" y="11922"/>
                  <a:pt x="72359" y="12406"/>
                  <a:pt x="71927" y="12717"/>
                </a:cubicBezTo>
                <a:cubicBezTo>
                  <a:pt x="71831" y="12786"/>
                  <a:pt x="71741" y="12813"/>
                  <a:pt x="71654" y="12813"/>
                </a:cubicBezTo>
                <a:cubicBezTo>
                  <a:pt x="71349" y="12813"/>
                  <a:pt x="71090" y="12473"/>
                  <a:pt x="70821" y="12406"/>
                </a:cubicBezTo>
                <a:cubicBezTo>
                  <a:pt x="69127" y="11939"/>
                  <a:pt x="69334" y="10488"/>
                  <a:pt x="68989" y="9313"/>
                </a:cubicBezTo>
                <a:lnTo>
                  <a:pt x="67330" y="9520"/>
                </a:lnTo>
                <a:cubicBezTo>
                  <a:pt x="67668" y="9295"/>
                  <a:pt x="67992" y="8951"/>
                  <a:pt x="68358" y="8951"/>
                </a:cubicBezTo>
                <a:close/>
                <a:moveTo>
                  <a:pt x="51546" y="12467"/>
                </a:moveTo>
                <a:cubicBezTo>
                  <a:pt x="51593" y="12467"/>
                  <a:pt x="51647" y="12470"/>
                  <a:pt x="51707" y="12475"/>
                </a:cubicBezTo>
                <a:cubicBezTo>
                  <a:pt x="51897" y="12648"/>
                  <a:pt x="52157" y="12890"/>
                  <a:pt x="52433" y="13115"/>
                </a:cubicBezTo>
                <a:cubicBezTo>
                  <a:pt x="52260" y="13270"/>
                  <a:pt x="52053" y="13374"/>
                  <a:pt x="51845" y="13460"/>
                </a:cubicBezTo>
                <a:cubicBezTo>
                  <a:pt x="51802" y="13467"/>
                  <a:pt x="51764" y="13470"/>
                  <a:pt x="51729" y="13470"/>
                </a:cubicBezTo>
                <a:cubicBezTo>
                  <a:pt x="51300" y="13470"/>
                  <a:pt x="51439" y="13007"/>
                  <a:pt x="51327" y="12752"/>
                </a:cubicBezTo>
                <a:cubicBezTo>
                  <a:pt x="51225" y="12548"/>
                  <a:pt x="51295" y="12467"/>
                  <a:pt x="51546" y="12467"/>
                </a:cubicBezTo>
                <a:close/>
                <a:moveTo>
                  <a:pt x="55481" y="12549"/>
                </a:moveTo>
                <a:cubicBezTo>
                  <a:pt x="55526" y="12549"/>
                  <a:pt x="55570" y="12553"/>
                  <a:pt x="55613" y="12562"/>
                </a:cubicBezTo>
                <a:lnTo>
                  <a:pt x="54576" y="13789"/>
                </a:lnTo>
                <a:lnTo>
                  <a:pt x="53954" y="13184"/>
                </a:lnTo>
                <a:cubicBezTo>
                  <a:pt x="54420" y="12976"/>
                  <a:pt x="54870" y="12752"/>
                  <a:pt x="55336" y="12562"/>
                </a:cubicBezTo>
                <a:cubicBezTo>
                  <a:pt x="55388" y="12553"/>
                  <a:pt x="55436" y="12549"/>
                  <a:pt x="55481" y="12549"/>
                </a:cubicBezTo>
                <a:close/>
                <a:moveTo>
                  <a:pt x="116966" y="0"/>
                </a:moveTo>
                <a:cubicBezTo>
                  <a:pt x="112339" y="0"/>
                  <a:pt x="107712" y="747"/>
                  <a:pt x="103085" y="1035"/>
                </a:cubicBezTo>
                <a:cubicBezTo>
                  <a:pt x="101910" y="1104"/>
                  <a:pt x="100735" y="983"/>
                  <a:pt x="99542" y="1260"/>
                </a:cubicBezTo>
                <a:cubicBezTo>
                  <a:pt x="99533" y="1262"/>
                  <a:pt x="99523" y="1263"/>
                  <a:pt x="99512" y="1263"/>
                </a:cubicBezTo>
                <a:cubicBezTo>
                  <a:pt x="99194" y="1263"/>
                  <a:pt x="98389" y="307"/>
                  <a:pt x="97503" y="240"/>
                </a:cubicBezTo>
                <a:cubicBezTo>
                  <a:pt x="96554" y="172"/>
                  <a:pt x="95607" y="143"/>
                  <a:pt x="94661" y="143"/>
                </a:cubicBezTo>
                <a:cubicBezTo>
                  <a:pt x="91541" y="143"/>
                  <a:pt x="88432" y="459"/>
                  <a:pt x="85303" y="724"/>
                </a:cubicBezTo>
                <a:cubicBezTo>
                  <a:pt x="83379" y="875"/>
                  <a:pt x="81549" y="1637"/>
                  <a:pt x="79578" y="1637"/>
                </a:cubicBezTo>
                <a:cubicBezTo>
                  <a:pt x="79300" y="1637"/>
                  <a:pt x="79020" y="1622"/>
                  <a:pt x="78736" y="1588"/>
                </a:cubicBezTo>
                <a:cubicBezTo>
                  <a:pt x="78573" y="1568"/>
                  <a:pt x="78403" y="1557"/>
                  <a:pt x="78229" y="1557"/>
                </a:cubicBezTo>
                <a:cubicBezTo>
                  <a:pt x="77349" y="1557"/>
                  <a:pt x="76386" y="1840"/>
                  <a:pt x="75953" y="2677"/>
                </a:cubicBezTo>
                <a:cubicBezTo>
                  <a:pt x="75538" y="3489"/>
                  <a:pt x="76333" y="4163"/>
                  <a:pt x="76956" y="4750"/>
                </a:cubicBezTo>
                <a:cubicBezTo>
                  <a:pt x="77215" y="4992"/>
                  <a:pt x="77232" y="5511"/>
                  <a:pt x="77370" y="5891"/>
                </a:cubicBezTo>
                <a:cubicBezTo>
                  <a:pt x="77348" y="5890"/>
                  <a:pt x="77325" y="5889"/>
                  <a:pt x="77301" y="5889"/>
                </a:cubicBezTo>
                <a:cubicBezTo>
                  <a:pt x="77154" y="5889"/>
                  <a:pt x="76988" y="5912"/>
                  <a:pt x="76844" y="5912"/>
                </a:cubicBezTo>
                <a:cubicBezTo>
                  <a:pt x="76726" y="5912"/>
                  <a:pt x="76623" y="5896"/>
                  <a:pt x="76558" y="5839"/>
                </a:cubicBezTo>
                <a:cubicBezTo>
                  <a:pt x="76285" y="5586"/>
                  <a:pt x="76034" y="5489"/>
                  <a:pt x="75796" y="5489"/>
                </a:cubicBezTo>
                <a:cubicBezTo>
                  <a:pt x="75417" y="5489"/>
                  <a:pt x="75070" y="5733"/>
                  <a:pt x="74709" y="5977"/>
                </a:cubicBezTo>
                <a:lnTo>
                  <a:pt x="74709" y="5995"/>
                </a:lnTo>
                <a:lnTo>
                  <a:pt x="74692" y="5995"/>
                </a:lnTo>
                <a:cubicBezTo>
                  <a:pt x="74415" y="6358"/>
                  <a:pt x="73707" y="6479"/>
                  <a:pt x="73897" y="7066"/>
                </a:cubicBezTo>
                <a:cubicBezTo>
                  <a:pt x="74104" y="7654"/>
                  <a:pt x="74761" y="7671"/>
                  <a:pt x="75331" y="7723"/>
                </a:cubicBezTo>
                <a:lnTo>
                  <a:pt x="75625" y="7723"/>
                </a:lnTo>
                <a:lnTo>
                  <a:pt x="77146" y="7982"/>
                </a:lnTo>
                <a:cubicBezTo>
                  <a:pt x="76904" y="8068"/>
                  <a:pt x="76662" y="8120"/>
                  <a:pt x="76403" y="8120"/>
                </a:cubicBezTo>
                <a:cubicBezTo>
                  <a:pt x="76178" y="8103"/>
                  <a:pt x="75970" y="7930"/>
                  <a:pt x="75729" y="7861"/>
                </a:cubicBezTo>
                <a:cubicBezTo>
                  <a:pt x="75594" y="7823"/>
                  <a:pt x="75464" y="7807"/>
                  <a:pt x="75337" y="7807"/>
                </a:cubicBezTo>
                <a:cubicBezTo>
                  <a:pt x="74777" y="7807"/>
                  <a:pt x="74273" y="8116"/>
                  <a:pt x="73724" y="8172"/>
                </a:cubicBezTo>
                <a:cubicBezTo>
                  <a:pt x="73717" y="8173"/>
                  <a:pt x="73710" y="8174"/>
                  <a:pt x="73702" y="8174"/>
                </a:cubicBezTo>
                <a:cubicBezTo>
                  <a:pt x="73450" y="8174"/>
                  <a:pt x="72913" y="7613"/>
                  <a:pt x="72946" y="7394"/>
                </a:cubicBezTo>
                <a:cubicBezTo>
                  <a:pt x="73102" y="6479"/>
                  <a:pt x="73810" y="6098"/>
                  <a:pt x="74674" y="5995"/>
                </a:cubicBezTo>
                <a:lnTo>
                  <a:pt x="74674" y="5977"/>
                </a:lnTo>
                <a:cubicBezTo>
                  <a:pt x="74726" y="5545"/>
                  <a:pt x="74830" y="5113"/>
                  <a:pt x="74951" y="4681"/>
                </a:cubicBezTo>
                <a:cubicBezTo>
                  <a:pt x="75072" y="4370"/>
                  <a:pt x="75435" y="4076"/>
                  <a:pt x="75124" y="3748"/>
                </a:cubicBezTo>
                <a:cubicBezTo>
                  <a:pt x="74832" y="3467"/>
                  <a:pt x="74483" y="3396"/>
                  <a:pt x="74119" y="3396"/>
                </a:cubicBezTo>
                <a:cubicBezTo>
                  <a:pt x="73856" y="3396"/>
                  <a:pt x="73587" y="3433"/>
                  <a:pt x="73326" y="3454"/>
                </a:cubicBezTo>
                <a:cubicBezTo>
                  <a:pt x="72946" y="3506"/>
                  <a:pt x="72756" y="3748"/>
                  <a:pt x="72704" y="4180"/>
                </a:cubicBezTo>
                <a:cubicBezTo>
                  <a:pt x="72601" y="5252"/>
                  <a:pt x="72134" y="6098"/>
                  <a:pt x="70959" y="6340"/>
                </a:cubicBezTo>
                <a:cubicBezTo>
                  <a:pt x="70855" y="6427"/>
                  <a:pt x="70769" y="6513"/>
                  <a:pt x="70665" y="6617"/>
                </a:cubicBezTo>
                <a:cubicBezTo>
                  <a:pt x="70786" y="6859"/>
                  <a:pt x="70924" y="7083"/>
                  <a:pt x="71097" y="7291"/>
                </a:cubicBezTo>
                <a:cubicBezTo>
                  <a:pt x="71304" y="7412"/>
                  <a:pt x="71546" y="7515"/>
                  <a:pt x="71788" y="7567"/>
                </a:cubicBezTo>
                <a:cubicBezTo>
                  <a:pt x="71650" y="7550"/>
                  <a:pt x="71512" y="7541"/>
                  <a:pt x="71374" y="7541"/>
                </a:cubicBezTo>
                <a:cubicBezTo>
                  <a:pt x="71235" y="7541"/>
                  <a:pt x="71097" y="7550"/>
                  <a:pt x="70959" y="7567"/>
                </a:cubicBezTo>
                <a:cubicBezTo>
                  <a:pt x="70569" y="7671"/>
                  <a:pt x="70173" y="7708"/>
                  <a:pt x="69775" y="7708"/>
                </a:cubicBezTo>
                <a:cubicBezTo>
                  <a:pt x="68812" y="7708"/>
                  <a:pt x="67832" y="7494"/>
                  <a:pt x="66868" y="7494"/>
                </a:cubicBezTo>
                <a:cubicBezTo>
                  <a:pt x="66108" y="7494"/>
                  <a:pt x="65357" y="7627"/>
                  <a:pt x="64634" y="8103"/>
                </a:cubicBezTo>
                <a:cubicBezTo>
                  <a:pt x="64271" y="8345"/>
                  <a:pt x="63580" y="8379"/>
                  <a:pt x="63666" y="8863"/>
                </a:cubicBezTo>
                <a:cubicBezTo>
                  <a:pt x="63752" y="9382"/>
                  <a:pt x="64167" y="9900"/>
                  <a:pt x="64547" y="10315"/>
                </a:cubicBezTo>
                <a:cubicBezTo>
                  <a:pt x="64666" y="10447"/>
                  <a:pt x="64798" y="10498"/>
                  <a:pt x="64939" y="10498"/>
                </a:cubicBezTo>
                <a:cubicBezTo>
                  <a:pt x="65148" y="10498"/>
                  <a:pt x="65375" y="10387"/>
                  <a:pt x="65602" y="10263"/>
                </a:cubicBezTo>
                <a:cubicBezTo>
                  <a:pt x="66124" y="9977"/>
                  <a:pt x="66711" y="9789"/>
                  <a:pt x="67269" y="9556"/>
                </a:cubicBezTo>
                <a:lnTo>
                  <a:pt x="67269" y="9556"/>
                </a:lnTo>
                <a:cubicBezTo>
                  <a:pt x="66173" y="11022"/>
                  <a:pt x="64072" y="10911"/>
                  <a:pt x="62975" y="11974"/>
                </a:cubicBezTo>
                <a:cubicBezTo>
                  <a:pt x="62086" y="12850"/>
                  <a:pt x="61268" y="13162"/>
                  <a:pt x="60357" y="13162"/>
                </a:cubicBezTo>
                <a:cubicBezTo>
                  <a:pt x="59993" y="13162"/>
                  <a:pt x="59613" y="13112"/>
                  <a:pt x="59207" y="13028"/>
                </a:cubicBezTo>
                <a:cubicBezTo>
                  <a:pt x="58430" y="12873"/>
                  <a:pt x="57687" y="12510"/>
                  <a:pt x="56926" y="12233"/>
                </a:cubicBezTo>
                <a:cubicBezTo>
                  <a:pt x="57173" y="12050"/>
                  <a:pt x="57402" y="11981"/>
                  <a:pt x="57619" y="11981"/>
                </a:cubicBezTo>
                <a:cubicBezTo>
                  <a:pt x="58162" y="11981"/>
                  <a:pt x="58632" y="12416"/>
                  <a:pt x="59138" y="12613"/>
                </a:cubicBezTo>
                <a:cubicBezTo>
                  <a:pt x="59332" y="12687"/>
                  <a:pt x="59512" y="12718"/>
                  <a:pt x="59680" y="12718"/>
                </a:cubicBezTo>
                <a:cubicBezTo>
                  <a:pt x="60502" y="12718"/>
                  <a:pt x="61062" y="11967"/>
                  <a:pt x="61765" y="11680"/>
                </a:cubicBezTo>
                <a:cubicBezTo>
                  <a:pt x="62404" y="11421"/>
                  <a:pt x="61903" y="10851"/>
                  <a:pt x="61661" y="10384"/>
                </a:cubicBezTo>
                <a:cubicBezTo>
                  <a:pt x="61454" y="9987"/>
                  <a:pt x="61921" y="9745"/>
                  <a:pt x="62249" y="9537"/>
                </a:cubicBezTo>
                <a:cubicBezTo>
                  <a:pt x="62664" y="9295"/>
                  <a:pt x="63441" y="9226"/>
                  <a:pt x="63182" y="8518"/>
                </a:cubicBezTo>
                <a:cubicBezTo>
                  <a:pt x="63018" y="8098"/>
                  <a:pt x="62703" y="8030"/>
                  <a:pt x="62354" y="8030"/>
                </a:cubicBezTo>
                <a:cubicBezTo>
                  <a:pt x="62187" y="8030"/>
                  <a:pt x="62013" y="8045"/>
                  <a:pt x="61845" y="8045"/>
                </a:cubicBezTo>
                <a:cubicBezTo>
                  <a:pt x="61771" y="8045"/>
                  <a:pt x="61698" y="8042"/>
                  <a:pt x="61627" y="8034"/>
                </a:cubicBezTo>
                <a:cubicBezTo>
                  <a:pt x="61564" y="8027"/>
                  <a:pt x="61502" y="8024"/>
                  <a:pt x="61440" y="8024"/>
                </a:cubicBezTo>
                <a:cubicBezTo>
                  <a:pt x="60620" y="8024"/>
                  <a:pt x="59973" y="8583"/>
                  <a:pt x="59080" y="8583"/>
                </a:cubicBezTo>
                <a:cubicBezTo>
                  <a:pt x="59004" y="8583"/>
                  <a:pt x="58925" y="8579"/>
                  <a:pt x="58844" y="8570"/>
                </a:cubicBezTo>
                <a:cubicBezTo>
                  <a:pt x="57410" y="8414"/>
                  <a:pt x="56391" y="7671"/>
                  <a:pt x="55181" y="7187"/>
                </a:cubicBezTo>
                <a:cubicBezTo>
                  <a:pt x="54440" y="6892"/>
                  <a:pt x="53723" y="6767"/>
                  <a:pt x="53025" y="6767"/>
                </a:cubicBezTo>
                <a:cubicBezTo>
                  <a:pt x="51022" y="6767"/>
                  <a:pt x="49177" y="7799"/>
                  <a:pt x="47370" y="8812"/>
                </a:cubicBezTo>
                <a:cubicBezTo>
                  <a:pt x="46903" y="9071"/>
                  <a:pt x="46765" y="9434"/>
                  <a:pt x="46972" y="9969"/>
                </a:cubicBezTo>
                <a:cubicBezTo>
                  <a:pt x="47155" y="10426"/>
                  <a:pt x="47351" y="10748"/>
                  <a:pt x="47819" y="10748"/>
                </a:cubicBezTo>
                <a:cubicBezTo>
                  <a:pt x="47883" y="10748"/>
                  <a:pt x="47952" y="10742"/>
                  <a:pt x="48026" y="10730"/>
                </a:cubicBezTo>
                <a:lnTo>
                  <a:pt x="50498" y="10280"/>
                </a:lnTo>
                <a:cubicBezTo>
                  <a:pt x="50618" y="10263"/>
                  <a:pt x="50739" y="10229"/>
                  <a:pt x="50878" y="10194"/>
                </a:cubicBezTo>
                <a:lnTo>
                  <a:pt x="50878" y="10194"/>
                </a:lnTo>
                <a:cubicBezTo>
                  <a:pt x="50878" y="10298"/>
                  <a:pt x="50860" y="10401"/>
                  <a:pt x="50860" y="10505"/>
                </a:cubicBezTo>
                <a:cubicBezTo>
                  <a:pt x="50614" y="11663"/>
                  <a:pt x="50148" y="12321"/>
                  <a:pt x="49280" y="12321"/>
                </a:cubicBezTo>
                <a:cubicBezTo>
                  <a:pt x="48931" y="12321"/>
                  <a:pt x="48517" y="12214"/>
                  <a:pt x="48026" y="11991"/>
                </a:cubicBezTo>
                <a:cubicBezTo>
                  <a:pt x="46374" y="11254"/>
                  <a:pt x="44693" y="10979"/>
                  <a:pt x="42955" y="10979"/>
                </a:cubicBezTo>
                <a:cubicBezTo>
                  <a:pt x="42002" y="10979"/>
                  <a:pt x="41033" y="11062"/>
                  <a:pt x="40042" y="11196"/>
                </a:cubicBezTo>
                <a:cubicBezTo>
                  <a:pt x="38536" y="11404"/>
                  <a:pt x="37062" y="12285"/>
                  <a:pt x="35569" y="12285"/>
                </a:cubicBezTo>
                <a:cubicBezTo>
                  <a:pt x="35195" y="12285"/>
                  <a:pt x="34820" y="12230"/>
                  <a:pt x="34443" y="12095"/>
                </a:cubicBezTo>
                <a:cubicBezTo>
                  <a:pt x="32698" y="11490"/>
                  <a:pt x="30900" y="11110"/>
                  <a:pt x="29068" y="10920"/>
                </a:cubicBezTo>
                <a:cubicBezTo>
                  <a:pt x="27080" y="10698"/>
                  <a:pt x="25171" y="10202"/>
                  <a:pt x="23146" y="10202"/>
                </a:cubicBezTo>
                <a:cubicBezTo>
                  <a:pt x="22337" y="10202"/>
                  <a:pt x="21510" y="10281"/>
                  <a:pt x="20652" y="10488"/>
                </a:cubicBezTo>
                <a:cubicBezTo>
                  <a:pt x="18383" y="11055"/>
                  <a:pt x="16215" y="12269"/>
                  <a:pt x="13793" y="12269"/>
                </a:cubicBezTo>
                <a:cubicBezTo>
                  <a:pt x="13559" y="12269"/>
                  <a:pt x="13322" y="12258"/>
                  <a:pt x="13083" y="12233"/>
                </a:cubicBezTo>
                <a:cubicBezTo>
                  <a:pt x="13049" y="12230"/>
                  <a:pt x="13015" y="12229"/>
                  <a:pt x="12982" y="12229"/>
                </a:cubicBezTo>
                <a:cubicBezTo>
                  <a:pt x="12473" y="12229"/>
                  <a:pt x="12176" y="12605"/>
                  <a:pt x="12323" y="13287"/>
                </a:cubicBezTo>
                <a:cubicBezTo>
                  <a:pt x="12498" y="14071"/>
                  <a:pt x="12325" y="14707"/>
                  <a:pt x="11687" y="14707"/>
                </a:cubicBezTo>
                <a:cubicBezTo>
                  <a:pt x="11510" y="14707"/>
                  <a:pt x="11296" y="14658"/>
                  <a:pt x="11044" y="14549"/>
                </a:cubicBezTo>
                <a:cubicBezTo>
                  <a:pt x="10655" y="14378"/>
                  <a:pt x="10292" y="14308"/>
                  <a:pt x="9947" y="14308"/>
                </a:cubicBezTo>
                <a:cubicBezTo>
                  <a:pt x="9034" y="14308"/>
                  <a:pt x="8242" y="14801"/>
                  <a:pt x="7415" y="15240"/>
                </a:cubicBezTo>
                <a:cubicBezTo>
                  <a:pt x="6965" y="15482"/>
                  <a:pt x="6672" y="15914"/>
                  <a:pt x="6879" y="16467"/>
                </a:cubicBezTo>
                <a:cubicBezTo>
                  <a:pt x="7027" y="16886"/>
                  <a:pt x="7334" y="16988"/>
                  <a:pt x="7700" y="16988"/>
                </a:cubicBezTo>
                <a:cubicBezTo>
                  <a:pt x="7802" y="16988"/>
                  <a:pt x="7910" y="16980"/>
                  <a:pt x="8020" y="16968"/>
                </a:cubicBezTo>
                <a:cubicBezTo>
                  <a:pt x="8305" y="16929"/>
                  <a:pt x="8590" y="16910"/>
                  <a:pt x="8875" y="16910"/>
                </a:cubicBezTo>
                <a:cubicBezTo>
                  <a:pt x="8970" y="16910"/>
                  <a:pt x="9065" y="16912"/>
                  <a:pt x="9160" y="16917"/>
                </a:cubicBezTo>
                <a:cubicBezTo>
                  <a:pt x="9186" y="16919"/>
                  <a:pt x="9214" y="16920"/>
                  <a:pt x="9242" y="16920"/>
                </a:cubicBezTo>
                <a:cubicBezTo>
                  <a:pt x="9458" y="16920"/>
                  <a:pt x="9735" y="16862"/>
                  <a:pt x="9947" y="16862"/>
                </a:cubicBezTo>
                <a:cubicBezTo>
                  <a:pt x="10131" y="16862"/>
                  <a:pt x="10266" y="16906"/>
                  <a:pt x="10266" y="17072"/>
                </a:cubicBezTo>
                <a:cubicBezTo>
                  <a:pt x="10266" y="17498"/>
                  <a:pt x="9728" y="17637"/>
                  <a:pt x="9291" y="17637"/>
                </a:cubicBezTo>
                <a:cubicBezTo>
                  <a:pt x="9214" y="17637"/>
                  <a:pt x="9141" y="17633"/>
                  <a:pt x="9074" y="17625"/>
                </a:cubicBezTo>
                <a:cubicBezTo>
                  <a:pt x="8873" y="17604"/>
                  <a:pt x="8677" y="17594"/>
                  <a:pt x="8484" y="17594"/>
                </a:cubicBezTo>
                <a:cubicBezTo>
                  <a:pt x="6314" y="17594"/>
                  <a:pt x="4587" y="18859"/>
                  <a:pt x="2714" y="19716"/>
                </a:cubicBezTo>
                <a:cubicBezTo>
                  <a:pt x="1193" y="20407"/>
                  <a:pt x="2351" y="21548"/>
                  <a:pt x="2282" y="22429"/>
                </a:cubicBezTo>
                <a:cubicBezTo>
                  <a:pt x="2264" y="22814"/>
                  <a:pt x="2455" y="22907"/>
                  <a:pt x="2706" y="22907"/>
                </a:cubicBezTo>
                <a:cubicBezTo>
                  <a:pt x="2939" y="22907"/>
                  <a:pt x="3223" y="22827"/>
                  <a:pt x="3440" y="22827"/>
                </a:cubicBezTo>
                <a:cubicBezTo>
                  <a:pt x="3665" y="22827"/>
                  <a:pt x="3872" y="22982"/>
                  <a:pt x="4079" y="23069"/>
                </a:cubicBezTo>
                <a:cubicBezTo>
                  <a:pt x="3924" y="23242"/>
                  <a:pt x="3751" y="23380"/>
                  <a:pt x="3544" y="23501"/>
                </a:cubicBezTo>
                <a:cubicBezTo>
                  <a:pt x="2610" y="23881"/>
                  <a:pt x="1643" y="24192"/>
                  <a:pt x="709" y="24589"/>
                </a:cubicBezTo>
                <a:cubicBezTo>
                  <a:pt x="329" y="24745"/>
                  <a:pt x="1" y="25142"/>
                  <a:pt x="226" y="25609"/>
                </a:cubicBezTo>
                <a:cubicBezTo>
                  <a:pt x="325" y="25816"/>
                  <a:pt x="462" y="25880"/>
                  <a:pt x="615" y="25880"/>
                </a:cubicBezTo>
                <a:cubicBezTo>
                  <a:pt x="807" y="25880"/>
                  <a:pt x="1026" y="25778"/>
                  <a:pt x="1228" y="25730"/>
                </a:cubicBezTo>
                <a:cubicBezTo>
                  <a:pt x="2248" y="25454"/>
                  <a:pt x="3354" y="25350"/>
                  <a:pt x="4252" y="24866"/>
                </a:cubicBezTo>
                <a:cubicBezTo>
                  <a:pt x="4601" y="24679"/>
                  <a:pt x="4965" y="24620"/>
                  <a:pt x="5336" y="24620"/>
                </a:cubicBezTo>
                <a:cubicBezTo>
                  <a:pt x="5952" y="24620"/>
                  <a:pt x="6585" y="24782"/>
                  <a:pt x="7191" y="24782"/>
                </a:cubicBezTo>
                <a:cubicBezTo>
                  <a:pt x="7702" y="24782"/>
                  <a:pt x="8195" y="24667"/>
                  <a:pt x="8642" y="24244"/>
                </a:cubicBezTo>
                <a:cubicBezTo>
                  <a:pt x="9143" y="23760"/>
                  <a:pt x="9627" y="23276"/>
                  <a:pt x="10128" y="22809"/>
                </a:cubicBezTo>
                <a:cubicBezTo>
                  <a:pt x="10518" y="22438"/>
                  <a:pt x="10935" y="22335"/>
                  <a:pt x="11366" y="22335"/>
                </a:cubicBezTo>
                <a:cubicBezTo>
                  <a:pt x="11904" y="22335"/>
                  <a:pt x="12465" y="22495"/>
                  <a:pt x="13026" y="22495"/>
                </a:cubicBezTo>
                <a:cubicBezTo>
                  <a:pt x="13270" y="22495"/>
                  <a:pt x="13515" y="22465"/>
                  <a:pt x="13757" y="22377"/>
                </a:cubicBezTo>
                <a:cubicBezTo>
                  <a:pt x="14876" y="21972"/>
                  <a:pt x="15968" y="21278"/>
                  <a:pt x="17215" y="21278"/>
                </a:cubicBezTo>
                <a:cubicBezTo>
                  <a:pt x="17721" y="21278"/>
                  <a:pt x="18252" y="21392"/>
                  <a:pt x="18820" y="21686"/>
                </a:cubicBezTo>
                <a:cubicBezTo>
                  <a:pt x="20272" y="22429"/>
                  <a:pt x="22242" y="22343"/>
                  <a:pt x="21966" y="24780"/>
                </a:cubicBezTo>
                <a:cubicBezTo>
                  <a:pt x="21914" y="25212"/>
                  <a:pt x="22104" y="25868"/>
                  <a:pt x="22415" y="26127"/>
                </a:cubicBezTo>
                <a:cubicBezTo>
                  <a:pt x="23746" y="27251"/>
                  <a:pt x="23659" y="29411"/>
                  <a:pt x="23210" y="29981"/>
                </a:cubicBezTo>
                <a:cubicBezTo>
                  <a:pt x="22052" y="31485"/>
                  <a:pt x="22484" y="32573"/>
                  <a:pt x="22985" y="33973"/>
                </a:cubicBezTo>
                <a:cubicBezTo>
                  <a:pt x="23124" y="34405"/>
                  <a:pt x="22795" y="35045"/>
                  <a:pt x="22553" y="35529"/>
                </a:cubicBezTo>
                <a:cubicBezTo>
                  <a:pt x="21447" y="37844"/>
                  <a:pt x="19356" y="39469"/>
                  <a:pt x="18233" y="41802"/>
                </a:cubicBezTo>
                <a:cubicBezTo>
                  <a:pt x="17455" y="43409"/>
                  <a:pt x="17058" y="48783"/>
                  <a:pt x="18354" y="49734"/>
                </a:cubicBezTo>
                <a:cubicBezTo>
                  <a:pt x="20220" y="51116"/>
                  <a:pt x="19927" y="52862"/>
                  <a:pt x="20238" y="54659"/>
                </a:cubicBezTo>
                <a:cubicBezTo>
                  <a:pt x="20428" y="55748"/>
                  <a:pt x="20410" y="57528"/>
                  <a:pt x="20687" y="57752"/>
                </a:cubicBezTo>
                <a:cubicBezTo>
                  <a:pt x="22380" y="59083"/>
                  <a:pt x="22242" y="61364"/>
                  <a:pt x="23625" y="62764"/>
                </a:cubicBezTo>
                <a:cubicBezTo>
                  <a:pt x="23915" y="63066"/>
                  <a:pt x="24197" y="63258"/>
                  <a:pt x="24508" y="63258"/>
                </a:cubicBezTo>
                <a:cubicBezTo>
                  <a:pt x="24660" y="63258"/>
                  <a:pt x="24820" y="63212"/>
                  <a:pt x="24990" y="63110"/>
                </a:cubicBezTo>
                <a:cubicBezTo>
                  <a:pt x="25508" y="62816"/>
                  <a:pt x="25526" y="62246"/>
                  <a:pt x="25197" y="61831"/>
                </a:cubicBezTo>
                <a:cubicBezTo>
                  <a:pt x="23607" y="59671"/>
                  <a:pt x="23746" y="56888"/>
                  <a:pt x="22536" y="54590"/>
                </a:cubicBezTo>
                <a:cubicBezTo>
                  <a:pt x="22415" y="54348"/>
                  <a:pt x="22605" y="53933"/>
                  <a:pt x="22692" y="53605"/>
                </a:cubicBezTo>
                <a:cubicBezTo>
                  <a:pt x="22704" y="53568"/>
                  <a:pt x="22878" y="53539"/>
                  <a:pt x="22981" y="53539"/>
                </a:cubicBezTo>
                <a:cubicBezTo>
                  <a:pt x="23021" y="53539"/>
                  <a:pt x="23050" y="53543"/>
                  <a:pt x="23054" y="53553"/>
                </a:cubicBezTo>
                <a:cubicBezTo>
                  <a:pt x="23175" y="53812"/>
                  <a:pt x="23366" y="54106"/>
                  <a:pt x="23366" y="54400"/>
                </a:cubicBezTo>
                <a:cubicBezTo>
                  <a:pt x="23383" y="56819"/>
                  <a:pt x="24973" y="58617"/>
                  <a:pt x="26027" y="60569"/>
                </a:cubicBezTo>
                <a:cubicBezTo>
                  <a:pt x="26977" y="62297"/>
                  <a:pt x="28654" y="63663"/>
                  <a:pt x="27720" y="65978"/>
                </a:cubicBezTo>
                <a:cubicBezTo>
                  <a:pt x="27530" y="66445"/>
                  <a:pt x="27928" y="66791"/>
                  <a:pt x="28273" y="67136"/>
                </a:cubicBezTo>
                <a:cubicBezTo>
                  <a:pt x="29138" y="68000"/>
                  <a:pt x="30226" y="68536"/>
                  <a:pt x="31246" y="69193"/>
                </a:cubicBezTo>
                <a:cubicBezTo>
                  <a:pt x="32910" y="70222"/>
                  <a:pt x="34447" y="71516"/>
                  <a:pt x="36422" y="71516"/>
                </a:cubicBezTo>
                <a:cubicBezTo>
                  <a:pt x="36867" y="71516"/>
                  <a:pt x="37334" y="71451"/>
                  <a:pt x="37830" y="71301"/>
                </a:cubicBezTo>
                <a:cubicBezTo>
                  <a:pt x="37930" y="71272"/>
                  <a:pt x="38022" y="71258"/>
                  <a:pt x="38107" y="71258"/>
                </a:cubicBezTo>
                <a:cubicBezTo>
                  <a:pt x="38527" y="71258"/>
                  <a:pt x="38793" y="71582"/>
                  <a:pt x="39023" y="71941"/>
                </a:cubicBezTo>
                <a:cubicBezTo>
                  <a:pt x="39748" y="73098"/>
                  <a:pt x="40768" y="73721"/>
                  <a:pt x="42116" y="74032"/>
                </a:cubicBezTo>
                <a:cubicBezTo>
                  <a:pt x="43585" y="74360"/>
                  <a:pt x="45296" y="74775"/>
                  <a:pt x="45745" y="76399"/>
                </a:cubicBezTo>
                <a:cubicBezTo>
                  <a:pt x="46194" y="78110"/>
                  <a:pt x="47439" y="79112"/>
                  <a:pt x="48648" y="79907"/>
                </a:cubicBezTo>
                <a:cubicBezTo>
                  <a:pt x="49237" y="80296"/>
                  <a:pt x="50039" y="81326"/>
                  <a:pt x="50895" y="81326"/>
                </a:cubicBezTo>
                <a:cubicBezTo>
                  <a:pt x="51372" y="81326"/>
                  <a:pt x="51865" y="81007"/>
                  <a:pt x="52347" y="80080"/>
                </a:cubicBezTo>
                <a:cubicBezTo>
                  <a:pt x="52462" y="79850"/>
                  <a:pt x="52631" y="79714"/>
                  <a:pt x="52813" y="79714"/>
                </a:cubicBezTo>
                <a:cubicBezTo>
                  <a:pt x="53013" y="79714"/>
                  <a:pt x="53228" y="79880"/>
                  <a:pt x="53401" y="80270"/>
                </a:cubicBezTo>
                <a:cubicBezTo>
                  <a:pt x="54593" y="83156"/>
                  <a:pt x="53919" y="85697"/>
                  <a:pt x="51621" y="87943"/>
                </a:cubicBezTo>
                <a:cubicBezTo>
                  <a:pt x="50498" y="89049"/>
                  <a:pt x="49806" y="90604"/>
                  <a:pt x="50774" y="92194"/>
                </a:cubicBezTo>
                <a:cubicBezTo>
                  <a:pt x="51085" y="92730"/>
                  <a:pt x="51068" y="92886"/>
                  <a:pt x="50688" y="93283"/>
                </a:cubicBezTo>
                <a:cubicBezTo>
                  <a:pt x="49685" y="94337"/>
                  <a:pt x="49703" y="95875"/>
                  <a:pt x="50567" y="96636"/>
                </a:cubicBezTo>
                <a:cubicBezTo>
                  <a:pt x="52208" y="98087"/>
                  <a:pt x="52986" y="99971"/>
                  <a:pt x="53971" y="101803"/>
                </a:cubicBezTo>
                <a:cubicBezTo>
                  <a:pt x="55440" y="104516"/>
                  <a:pt x="56771" y="107281"/>
                  <a:pt x="59933" y="108629"/>
                </a:cubicBezTo>
                <a:cubicBezTo>
                  <a:pt x="61661" y="109372"/>
                  <a:pt x="62629" y="111014"/>
                  <a:pt x="62664" y="113122"/>
                </a:cubicBezTo>
                <a:cubicBezTo>
                  <a:pt x="62716" y="116319"/>
                  <a:pt x="62871" y="119516"/>
                  <a:pt x="63096" y="122713"/>
                </a:cubicBezTo>
                <a:cubicBezTo>
                  <a:pt x="63251" y="125115"/>
                  <a:pt x="64426" y="127431"/>
                  <a:pt x="63631" y="129920"/>
                </a:cubicBezTo>
                <a:cubicBezTo>
                  <a:pt x="63303" y="130922"/>
                  <a:pt x="63459" y="131907"/>
                  <a:pt x="63839" y="132875"/>
                </a:cubicBezTo>
                <a:cubicBezTo>
                  <a:pt x="64323" y="134067"/>
                  <a:pt x="64461" y="135363"/>
                  <a:pt x="64288" y="136642"/>
                </a:cubicBezTo>
                <a:cubicBezTo>
                  <a:pt x="64184" y="137593"/>
                  <a:pt x="64582" y="138664"/>
                  <a:pt x="65653" y="139148"/>
                </a:cubicBezTo>
                <a:cubicBezTo>
                  <a:pt x="65680" y="139159"/>
                  <a:pt x="65711" y="139163"/>
                  <a:pt x="65743" y="139163"/>
                </a:cubicBezTo>
                <a:cubicBezTo>
                  <a:pt x="65886" y="139163"/>
                  <a:pt x="66069" y="139076"/>
                  <a:pt x="66205" y="139076"/>
                </a:cubicBezTo>
                <a:cubicBezTo>
                  <a:pt x="66332" y="139076"/>
                  <a:pt x="66419" y="139151"/>
                  <a:pt x="66397" y="139442"/>
                </a:cubicBezTo>
                <a:cubicBezTo>
                  <a:pt x="66362" y="139995"/>
                  <a:pt x="67071" y="140565"/>
                  <a:pt x="66293" y="141135"/>
                </a:cubicBezTo>
                <a:cubicBezTo>
                  <a:pt x="65895" y="141412"/>
                  <a:pt x="65360" y="142259"/>
                  <a:pt x="65774" y="142414"/>
                </a:cubicBezTo>
                <a:cubicBezTo>
                  <a:pt x="66898" y="142846"/>
                  <a:pt x="66500" y="143797"/>
                  <a:pt x="66777" y="144488"/>
                </a:cubicBezTo>
                <a:cubicBezTo>
                  <a:pt x="67468" y="146164"/>
                  <a:pt x="68505" y="147668"/>
                  <a:pt x="69801" y="148929"/>
                </a:cubicBezTo>
                <a:cubicBezTo>
                  <a:pt x="71823" y="150906"/>
                  <a:pt x="74091" y="152091"/>
                  <a:pt x="76808" y="152091"/>
                </a:cubicBezTo>
                <a:cubicBezTo>
                  <a:pt x="77226" y="152091"/>
                  <a:pt x="77656" y="152063"/>
                  <a:pt x="78096" y="152005"/>
                </a:cubicBezTo>
                <a:cubicBezTo>
                  <a:pt x="78355" y="151953"/>
                  <a:pt x="78580" y="151781"/>
                  <a:pt x="78718" y="151556"/>
                </a:cubicBezTo>
                <a:cubicBezTo>
                  <a:pt x="78874" y="151262"/>
                  <a:pt x="78615" y="151038"/>
                  <a:pt x="78355" y="150882"/>
                </a:cubicBezTo>
                <a:cubicBezTo>
                  <a:pt x="77595" y="150415"/>
                  <a:pt x="76835" y="149914"/>
                  <a:pt x="76040" y="149482"/>
                </a:cubicBezTo>
                <a:cubicBezTo>
                  <a:pt x="73914" y="148342"/>
                  <a:pt x="73551" y="146648"/>
                  <a:pt x="74899" y="144695"/>
                </a:cubicBezTo>
                <a:cubicBezTo>
                  <a:pt x="75608" y="143658"/>
                  <a:pt x="75694" y="142570"/>
                  <a:pt x="74173" y="142017"/>
                </a:cubicBezTo>
                <a:cubicBezTo>
                  <a:pt x="73707" y="141861"/>
                  <a:pt x="72929" y="141550"/>
                  <a:pt x="73551" y="140997"/>
                </a:cubicBezTo>
                <a:cubicBezTo>
                  <a:pt x="74260" y="140340"/>
                  <a:pt x="74260" y="139597"/>
                  <a:pt x="74415" y="138837"/>
                </a:cubicBezTo>
                <a:cubicBezTo>
                  <a:pt x="74605" y="137783"/>
                  <a:pt x="73534" y="136193"/>
                  <a:pt x="75677" y="135985"/>
                </a:cubicBezTo>
                <a:cubicBezTo>
                  <a:pt x="75746" y="135985"/>
                  <a:pt x="75850" y="135588"/>
                  <a:pt x="75798" y="135432"/>
                </a:cubicBezTo>
                <a:cubicBezTo>
                  <a:pt x="75444" y="134260"/>
                  <a:pt x="75867" y="133923"/>
                  <a:pt x="76900" y="133923"/>
                </a:cubicBezTo>
                <a:cubicBezTo>
                  <a:pt x="76978" y="133923"/>
                  <a:pt x="77060" y="133925"/>
                  <a:pt x="77146" y="133929"/>
                </a:cubicBezTo>
                <a:cubicBezTo>
                  <a:pt x="77188" y="133931"/>
                  <a:pt x="77231" y="133932"/>
                  <a:pt x="77272" y="133932"/>
                </a:cubicBezTo>
                <a:cubicBezTo>
                  <a:pt x="78202" y="133932"/>
                  <a:pt x="78980" y="133388"/>
                  <a:pt x="79427" y="132512"/>
                </a:cubicBezTo>
                <a:cubicBezTo>
                  <a:pt x="79859" y="131648"/>
                  <a:pt x="79738" y="130836"/>
                  <a:pt x="79047" y="130110"/>
                </a:cubicBezTo>
                <a:cubicBezTo>
                  <a:pt x="78857" y="129902"/>
                  <a:pt x="78822" y="129557"/>
                  <a:pt x="78701" y="129280"/>
                </a:cubicBezTo>
                <a:lnTo>
                  <a:pt x="78701" y="129280"/>
                </a:lnTo>
                <a:cubicBezTo>
                  <a:pt x="78977" y="129298"/>
                  <a:pt x="79237" y="129332"/>
                  <a:pt x="79513" y="129384"/>
                </a:cubicBezTo>
                <a:cubicBezTo>
                  <a:pt x="79669" y="129427"/>
                  <a:pt x="79830" y="129448"/>
                  <a:pt x="79991" y="129448"/>
                </a:cubicBezTo>
                <a:cubicBezTo>
                  <a:pt x="80347" y="129448"/>
                  <a:pt x="80702" y="129344"/>
                  <a:pt x="80999" y="129142"/>
                </a:cubicBezTo>
                <a:cubicBezTo>
                  <a:pt x="82900" y="128001"/>
                  <a:pt x="83350" y="125841"/>
                  <a:pt x="84473" y="124148"/>
                </a:cubicBezTo>
                <a:cubicBezTo>
                  <a:pt x="85216" y="123024"/>
                  <a:pt x="86149" y="121815"/>
                  <a:pt x="85544" y="120225"/>
                </a:cubicBezTo>
                <a:cubicBezTo>
                  <a:pt x="85026" y="118808"/>
                  <a:pt x="85959" y="118186"/>
                  <a:pt x="86927" y="117356"/>
                </a:cubicBezTo>
                <a:cubicBezTo>
                  <a:pt x="88258" y="116233"/>
                  <a:pt x="90314" y="116371"/>
                  <a:pt x="91230" y="115213"/>
                </a:cubicBezTo>
                <a:cubicBezTo>
                  <a:pt x="93096" y="112846"/>
                  <a:pt x="93788" y="109908"/>
                  <a:pt x="93874" y="106866"/>
                </a:cubicBezTo>
                <a:cubicBezTo>
                  <a:pt x="93909" y="105743"/>
                  <a:pt x="93563" y="104637"/>
                  <a:pt x="94635" y="103635"/>
                </a:cubicBezTo>
                <a:cubicBezTo>
                  <a:pt x="95637" y="102650"/>
                  <a:pt x="96432" y="101492"/>
                  <a:pt x="97002" y="100213"/>
                </a:cubicBezTo>
                <a:cubicBezTo>
                  <a:pt x="98350" y="97189"/>
                  <a:pt x="97555" y="95668"/>
                  <a:pt x="93770" y="93404"/>
                </a:cubicBezTo>
                <a:cubicBezTo>
                  <a:pt x="92864" y="92866"/>
                  <a:pt x="92012" y="92178"/>
                  <a:pt x="90923" y="92178"/>
                </a:cubicBezTo>
                <a:cubicBezTo>
                  <a:pt x="90787" y="92178"/>
                  <a:pt x="90648" y="92189"/>
                  <a:pt x="90504" y="92212"/>
                </a:cubicBezTo>
                <a:cubicBezTo>
                  <a:pt x="90375" y="92232"/>
                  <a:pt x="90250" y="92241"/>
                  <a:pt x="90128" y="92241"/>
                </a:cubicBezTo>
                <a:cubicBezTo>
                  <a:pt x="89316" y="92241"/>
                  <a:pt x="88640" y="91827"/>
                  <a:pt x="87964" y="91451"/>
                </a:cubicBezTo>
                <a:cubicBezTo>
                  <a:pt x="86720" y="90760"/>
                  <a:pt x="85423" y="90190"/>
                  <a:pt x="84076" y="89740"/>
                </a:cubicBezTo>
                <a:cubicBezTo>
                  <a:pt x="83419" y="89533"/>
                  <a:pt x="82365" y="89412"/>
                  <a:pt x="82226" y="88306"/>
                </a:cubicBezTo>
                <a:cubicBezTo>
                  <a:pt x="81898" y="85511"/>
                  <a:pt x="80349" y="82231"/>
                  <a:pt x="77208" y="82231"/>
                </a:cubicBezTo>
                <a:cubicBezTo>
                  <a:pt x="77047" y="82231"/>
                  <a:pt x="76883" y="82240"/>
                  <a:pt x="76714" y="82258"/>
                </a:cubicBezTo>
                <a:cubicBezTo>
                  <a:pt x="76610" y="82274"/>
                  <a:pt x="76507" y="82282"/>
                  <a:pt x="76405" y="82282"/>
                </a:cubicBezTo>
                <a:cubicBezTo>
                  <a:pt x="75873" y="82282"/>
                  <a:pt x="75365" y="82061"/>
                  <a:pt x="75003" y="81670"/>
                </a:cubicBezTo>
                <a:cubicBezTo>
                  <a:pt x="73810" y="80478"/>
                  <a:pt x="72722" y="79147"/>
                  <a:pt x="71356" y="78179"/>
                </a:cubicBezTo>
                <a:cubicBezTo>
                  <a:pt x="70652" y="77672"/>
                  <a:pt x="69937" y="76844"/>
                  <a:pt x="68958" y="76844"/>
                </a:cubicBezTo>
                <a:cubicBezTo>
                  <a:pt x="68735" y="76844"/>
                  <a:pt x="68499" y="76887"/>
                  <a:pt x="68246" y="76987"/>
                </a:cubicBezTo>
                <a:cubicBezTo>
                  <a:pt x="68013" y="77081"/>
                  <a:pt x="67785" y="77113"/>
                  <a:pt x="67562" y="77113"/>
                </a:cubicBezTo>
                <a:cubicBezTo>
                  <a:pt x="67089" y="77113"/>
                  <a:pt x="66635" y="76969"/>
                  <a:pt x="66189" y="76969"/>
                </a:cubicBezTo>
                <a:cubicBezTo>
                  <a:pt x="64783" y="76969"/>
                  <a:pt x="63941" y="75706"/>
                  <a:pt x="62605" y="75706"/>
                </a:cubicBezTo>
                <a:cubicBezTo>
                  <a:pt x="62579" y="75706"/>
                  <a:pt x="62552" y="75707"/>
                  <a:pt x="62525" y="75708"/>
                </a:cubicBezTo>
                <a:cubicBezTo>
                  <a:pt x="62280" y="75708"/>
                  <a:pt x="61828" y="76012"/>
                  <a:pt x="61511" y="76012"/>
                </a:cubicBezTo>
                <a:cubicBezTo>
                  <a:pt x="61248" y="76012"/>
                  <a:pt x="61077" y="75802"/>
                  <a:pt x="61195" y="75034"/>
                </a:cubicBezTo>
                <a:cubicBezTo>
                  <a:pt x="61232" y="74788"/>
                  <a:pt x="60883" y="74612"/>
                  <a:pt x="60617" y="74612"/>
                </a:cubicBezTo>
                <a:cubicBezTo>
                  <a:pt x="60509" y="74612"/>
                  <a:pt x="60415" y="74641"/>
                  <a:pt x="60365" y="74706"/>
                </a:cubicBezTo>
                <a:cubicBezTo>
                  <a:pt x="59225" y="76088"/>
                  <a:pt x="57099" y="76071"/>
                  <a:pt x="56166" y="77747"/>
                </a:cubicBezTo>
                <a:cubicBezTo>
                  <a:pt x="55842" y="78325"/>
                  <a:pt x="55457" y="78771"/>
                  <a:pt x="54917" y="78771"/>
                </a:cubicBezTo>
                <a:cubicBezTo>
                  <a:pt x="54649" y="78771"/>
                  <a:pt x="54343" y="78661"/>
                  <a:pt x="53988" y="78404"/>
                </a:cubicBezTo>
                <a:cubicBezTo>
                  <a:pt x="53637" y="78125"/>
                  <a:pt x="53206" y="77982"/>
                  <a:pt x="52772" y="77982"/>
                </a:cubicBezTo>
                <a:cubicBezTo>
                  <a:pt x="52480" y="77982"/>
                  <a:pt x="52186" y="78047"/>
                  <a:pt x="51915" y="78179"/>
                </a:cubicBezTo>
                <a:cubicBezTo>
                  <a:pt x="51373" y="78410"/>
                  <a:pt x="50918" y="78527"/>
                  <a:pt x="50541" y="78527"/>
                </a:cubicBezTo>
                <a:cubicBezTo>
                  <a:pt x="49618" y="78527"/>
                  <a:pt x="49166" y="77825"/>
                  <a:pt x="49080" y="76365"/>
                </a:cubicBezTo>
                <a:cubicBezTo>
                  <a:pt x="49046" y="75397"/>
                  <a:pt x="49184" y="74446"/>
                  <a:pt x="49478" y="73530"/>
                </a:cubicBezTo>
                <a:cubicBezTo>
                  <a:pt x="50012" y="71861"/>
                  <a:pt x="49095" y="70692"/>
                  <a:pt x="47366" y="70692"/>
                </a:cubicBezTo>
                <a:cubicBezTo>
                  <a:pt x="47305" y="70692"/>
                  <a:pt x="47243" y="70693"/>
                  <a:pt x="47179" y="70696"/>
                </a:cubicBezTo>
                <a:cubicBezTo>
                  <a:pt x="46730" y="70714"/>
                  <a:pt x="46281" y="70765"/>
                  <a:pt x="45814" y="70783"/>
                </a:cubicBezTo>
                <a:cubicBezTo>
                  <a:pt x="45755" y="70784"/>
                  <a:pt x="45699" y="70786"/>
                  <a:pt x="45645" y="70786"/>
                </a:cubicBezTo>
                <a:cubicBezTo>
                  <a:pt x="45148" y="70786"/>
                  <a:pt x="44886" y="70683"/>
                  <a:pt x="45088" y="69919"/>
                </a:cubicBezTo>
                <a:cubicBezTo>
                  <a:pt x="45469" y="68484"/>
                  <a:pt x="46143" y="67240"/>
                  <a:pt x="46886" y="65996"/>
                </a:cubicBezTo>
                <a:cubicBezTo>
                  <a:pt x="47214" y="65443"/>
                  <a:pt x="47231" y="64993"/>
                  <a:pt x="46747" y="64613"/>
                </a:cubicBezTo>
                <a:cubicBezTo>
                  <a:pt x="46406" y="64334"/>
                  <a:pt x="45929" y="64209"/>
                  <a:pt x="45417" y="64209"/>
                </a:cubicBezTo>
                <a:cubicBezTo>
                  <a:pt x="44221" y="64209"/>
                  <a:pt x="42833" y="64889"/>
                  <a:pt x="42531" y="65857"/>
                </a:cubicBezTo>
                <a:cubicBezTo>
                  <a:pt x="42161" y="67044"/>
                  <a:pt x="40793" y="67929"/>
                  <a:pt x="39553" y="67929"/>
                </a:cubicBezTo>
                <a:cubicBezTo>
                  <a:pt x="39113" y="67929"/>
                  <a:pt x="38689" y="67817"/>
                  <a:pt x="38331" y="67568"/>
                </a:cubicBezTo>
                <a:cubicBezTo>
                  <a:pt x="36966" y="66601"/>
                  <a:pt x="35998" y="64872"/>
                  <a:pt x="36517" y="63455"/>
                </a:cubicBezTo>
                <a:cubicBezTo>
                  <a:pt x="37571" y="60569"/>
                  <a:pt x="37986" y="56802"/>
                  <a:pt x="41822" y="56093"/>
                </a:cubicBezTo>
                <a:cubicBezTo>
                  <a:pt x="44259" y="55627"/>
                  <a:pt x="46696" y="55299"/>
                  <a:pt x="49167" y="55126"/>
                </a:cubicBezTo>
                <a:cubicBezTo>
                  <a:pt x="49252" y="55120"/>
                  <a:pt x="49338" y="55117"/>
                  <a:pt x="49425" y="55117"/>
                </a:cubicBezTo>
                <a:cubicBezTo>
                  <a:pt x="50819" y="55117"/>
                  <a:pt x="52364" y="55920"/>
                  <a:pt x="51811" y="58133"/>
                </a:cubicBezTo>
                <a:cubicBezTo>
                  <a:pt x="51707" y="58582"/>
                  <a:pt x="52087" y="59204"/>
                  <a:pt x="52329" y="59688"/>
                </a:cubicBezTo>
                <a:cubicBezTo>
                  <a:pt x="52602" y="60250"/>
                  <a:pt x="52992" y="60846"/>
                  <a:pt x="53666" y="60846"/>
                </a:cubicBezTo>
                <a:cubicBezTo>
                  <a:pt x="53675" y="60846"/>
                  <a:pt x="53685" y="60846"/>
                  <a:pt x="53695" y="60846"/>
                </a:cubicBezTo>
                <a:cubicBezTo>
                  <a:pt x="54455" y="60811"/>
                  <a:pt x="54628" y="60085"/>
                  <a:pt x="54852" y="59498"/>
                </a:cubicBezTo>
                <a:cubicBezTo>
                  <a:pt x="55146" y="58703"/>
                  <a:pt x="55146" y="57822"/>
                  <a:pt x="54887" y="57027"/>
                </a:cubicBezTo>
                <a:cubicBezTo>
                  <a:pt x="54127" y="54642"/>
                  <a:pt x="54922" y="53017"/>
                  <a:pt x="57116" y="51894"/>
                </a:cubicBezTo>
                <a:cubicBezTo>
                  <a:pt x="58291" y="51307"/>
                  <a:pt x="59328" y="50442"/>
                  <a:pt x="60469" y="49786"/>
                </a:cubicBezTo>
                <a:cubicBezTo>
                  <a:pt x="62128" y="48818"/>
                  <a:pt x="61575" y="46641"/>
                  <a:pt x="63096" y="45448"/>
                </a:cubicBezTo>
                <a:cubicBezTo>
                  <a:pt x="64720" y="44169"/>
                  <a:pt x="65757" y="42113"/>
                  <a:pt x="68194" y="42061"/>
                </a:cubicBezTo>
                <a:cubicBezTo>
                  <a:pt x="68574" y="42044"/>
                  <a:pt x="69006" y="41888"/>
                  <a:pt x="69075" y="41456"/>
                </a:cubicBezTo>
                <a:cubicBezTo>
                  <a:pt x="69369" y="39711"/>
                  <a:pt x="70924" y="39417"/>
                  <a:pt x="72151" y="38760"/>
                </a:cubicBezTo>
                <a:cubicBezTo>
                  <a:pt x="72321" y="38667"/>
                  <a:pt x="72565" y="38512"/>
                  <a:pt x="72753" y="38512"/>
                </a:cubicBezTo>
                <a:cubicBezTo>
                  <a:pt x="72950" y="38512"/>
                  <a:pt x="73086" y="38680"/>
                  <a:pt x="73015" y="39261"/>
                </a:cubicBezTo>
                <a:cubicBezTo>
                  <a:pt x="72956" y="39796"/>
                  <a:pt x="73330" y="40078"/>
                  <a:pt x="73743" y="40078"/>
                </a:cubicBezTo>
                <a:cubicBezTo>
                  <a:pt x="73931" y="40078"/>
                  <a:pt x="74127" y="40020"/>
                  <a:pt x="74294" y="39901"/>
                </a:cubicBezTo>
                <a:cubicBezTo>
                  <a:pt x="75746" y="38898"/>
                  <a:pt x="77457" y="38501"/>
                  <a:pt x="78995" y="37723"/>
                </a:cubicBezTo>
                <a:cubicBezTo>
                  <a:pt x="79738" y="37326"/>
                  <a:pt x="80291" y="36773"/>
                  <a:pt x="79790" y="35995"/>
                </a:cubicBezTo>
                <a:cubicBezTo>
                  <a:pt x="79597" y="35708"/>
                  <a:pt x="79414" y="35603"/>
                  <a:pt x="79239" y="35603"/>
                </a:cubicBezTo>
                <a:cubicBezTo>
                  <a:pt x="78865" y="35603"/>
                  <a:pt x="78524" y="36083"/>
                  <a:pt x="78183" y="36306"/>
                </a:cubicBezTo>
                <a:cubicBezTo>
                  <a:pt x="77820" y="36545"/>
                  <a:pt x="77447" y="36741"/>
                  <a:pt x="77083" y="36741"/>
                </a:cubicBezTo>
                <a:cubicBezTo>
                  <a:pt x="76789" y="36741"/>
                  <a:pt x="76501" y="36612"/>
                  <a:pt x="76230" y="36272"/>
                </a:cubicBezTo>
                <a:cubicBezTo>
                  <a:pt x="75677" y="35563"/>
                  <a:pt x="76126" y="35148"/>
                  <a:pt x="76731" y="34751"/>
                </a:cubicBezTo>
                <a:cubicBezTo>
                  <a:pt x="77318" y="34371"/>
                  <a:pt x="77284" y="33818"/>
                  <a:pt x="77025" y="33196"/>
                </a:cubicBezTo>
                <a:cubicBezTo>
                  <a:pt x="76921" y="32919"/>
                  <a:pt x="76161" y="33023"/>
                  <a:pt x="76593" y="32643"/>
                </a:cubicBezTo>
                <a:cubicBezTo>
                  <a:pt x="76708" y="32536"/>
                  <a:pt x="76805" y="32492"/>
                  <a:pt x="76888" y="32492"/>
                </a:cubicBezTo>
                <a:cubicBezTo>
                  <a:pt x="77143" y="32492"/>
                  <a:pt x="77279" y="32892"/>
                  <a:pt x="77474" y="33126"/>
                </a:cubicBezTo>
                <a:cubicBezTo>
                  <a:pt x="77830" y="33563"/>
                  <a:pt x="78559" y="33892"/>
                  <a:pt x="79019" y="33892"/>
                </a:cubicBezTo>
                <a:cubicBezTo>
                  <a:pt x="79251" y="33892"/>
                  <a:pt x="79415" y="33808"/>
                  <a:pt x="79427" y="33610"/>
                </a:cubicBezTo>
                <a:cubicBezTo>
                  <a:pt x="79485" y="32639"/>
                  <a:pt x="79866" y="32465"/>
                  <a:pt x="80317" y="32465"/>
                </a:cubicBezTo>
                <a:cubicBezTo>
                  <a:pt x="80569" y="32465"/>
                  <a:pt x="80843" y="32519"/>
                  <a:pt x="81095" y="32519"/>
                </a:cubicBezTo>
                <a:cubicBezTo>
                  <a:pt x="81194" y="32519"/>
                  <a:pt x="81290" y="32511"/>
                  <a:pt x="81380" y="32487"/>
                </a:cubicBezTo>
                <a:cubicBezTo>
                  <a:pt x="81894" y="32340"/>
                  <a:pt x="82271" y="31830"/>
                  <a:pt x="82830" y="31830"/>
                </a:cubicBezTo>
                <a:cubicBezTo>
                  <a:pt x="82928" y="31830"/>
                  <a:pt x="83031" y="31846"/>
                  <a:pt x="83142" y="31882"/>
                </a:cubicBezTo>
                <a:cubicBezTo>
                  <a:pt x="82658" y="32470"/>
                  <a:pt x="82192" y="33075"/>
                  <a:pt x="81708" y="33679"/>
                </a:cubicBezTo>
                <a:cubicBezTo>
                  <a:pt x="81604" y="33766"/>
                  <a:pt x="81483" y="33835"/>
                  <a:pt x="81362" y="33904"/>
                </a:cubicBezTo>
                <a:cubicBezTo>
                  <a:pt x="81034" y="34129"/>
                  <a:pt x="80775" y="34423"/>
                  <a:pt x="80878" y="34872"/>
                </a:cubicBezTo>
                <a:cubicBezTo>
                  <a:pt x="80999" y="35304"/>
                  <a:pt x="81380" y="35252"/>
                  <a:pt x="81673" y="35425"/>
                </a:cubicBezTo>
                <a:cubicBezTo>
                  <a:pt x="81973" y="35596"/>
                  <a:pt x="82292" y="35648"/>
                  <a:pt x="82615" y="35648"/>
                </a:cubicBezTo>
                <a:cubicBezTo>
                  <a:pt x="83130" y="35648"/>
                  <a:pt x="83658" y="35514"/>
                  <a:pt x="84141" y="35514"/>
                </a:cubicBezTo>
                <a:cubicBezTo>
                  <a:pt x="84489" y="35514"/>
                  <a:pt x="84814" y="35584"/>
                  <a:pt x="85095" y="35822"/>
                </a:cubicBezTo>
                <a:cubicBezTo>
                  <a:pt x="85535" y="36187"/>
                  <a:pt x="85875" y="36332"/>
                  <a:pt x="86134" y="36332"/>
                </a:cubicBezTo>
                <a:cubicBezTo>
                  <a:pt x="86710" y="36332"/>
                  <a:pt x="86887" y="35618"/>
                  <a:pt x="86875" y="35010"/>
                </a:cubicBezTo>
                <a:cubicBezTo>
                  <a:pt x="86858" y="34215"/>
                  <a:pt x="87601" y="32729"/>
                  <a:pt x="85665" y="32625"/>
                </a:cubicBezTo>
                <a:cubicBezTo>
                  <a:pt x="84991" y="32591"/>
                  <a:pt x="85130" y="31986"/>
                  <a:pt x="85596" y="31485"/>
                </a:cubicBezTo>
                <a:cubicBezTo>
                  <a:pt x="87186" y="29791"/>
                  <a:pt x="86650" y="27527"/>
                  <a:pt x="84508" y="26767"/>
                </a:cubicBezTo>
                <a:cubicBezTo>
                  <a:pt x="84006" y="26594"/>
                  <a:pt x="83557" y="26214"/>
                  <a:pt x="83661" y="25834"/>
                </a:cubicBezTo>
                <a:cubicBezTo>
                  <a:pt x="83972" y="24503"/>
                  <a:pt x="83039" y="23432"/>
                  <a:pt x="83090" y="22170"/>
                </a:cubicBezTo>
                <a:cubicBezTo>
                  <a:pt x="83108" y="21773"/>
                  <a:pt x="83073" y="21375"/>
                  <a:pt x="82624" y="21220"/>
                </a:cubicBezTo>
                <a:cubicBezTo>
                  <a:pt x="82529" y="21188"/>
                  <a:pt x="82437" y="21174"/>
                  <a:pt x="82348" y="21174"/>
                </a:cubicBezTo>
                <a:cubicBezTo>
                  <a:pt x="82049" y="21174"/>
                  <a:pt x="81787" y="21339"/>
                  <a:pt x="81587" y="21565"/>
                </a:cubicBezTo>
                <a:cubicBezTo>
                  <a:pt x="81086" y="22135"/>
                  <a:pt x="80464" y="22602"/>
                  <a:pt x="79755" y="22913"/>
                </a:cubicBezTo>
                <a:cubicBezTo>
                  <a:pt x="79583" y="22995"/>
                  <a:pt x="79411" y="23071"/>
                  <a:pt x="79247" y="23071"/>
                </a:cubicBezTo>
                <a:cubicBezTo>
                  <a:pt x="79097" y="23071"/>
                  <a:pt x="78954" y="23008"/>
                  <a:pt x="78822" y="22827"/>
                </a:cubicBezTo>
                <a:cubicBezTo>
                  <a:pt x="78563" y="22498"/>
                  <a:pt x="78753" y="22274"/>
                  <a:pt x="78960" y="22015"/>
                </a:cubicBezTo>
                <a:cubicBezTo>
                  <a:pt x="79496" y="21254"/>
                  <a:pt x="79254" y="20736"/>
                  <a:pt x="78459" y="20338"/>
                </a:cubicBezTo>
                <a:cubicBezTo>
                  <a:pt x="78131" y="20165"/>
                  <a:pt x="77837" y="19941"/>
                  <a:pt x="77578" y="19664"/>
                </a:cubicBezTo>
                <a:cubicBezTo>
                  <a:pt x="77168" y="19146"/>
                  <a:pt x="76356" y="18913"/>
                  <a:pt x="75491" y="18913"/>
                </a:cubicBezTo>
                <a:cubicBezTo>
                  <a:pt x="74278" y="18913"/>
                  <a:pt x="72961" y="19371"/>
                  <a:pt x="72497" y="20148"/>
                </a:cubicBezTo>
                <a:cubicBezTo>
                  <a:pt x="72065" y="20874"/>
                  <a:pt x="71788" y="21824"/>
                  <a:pt x="70803" y="22170"/>
                </a:cubicBezTo>
                <a:cubicBezTo>
                  <a:pt x="70354" y="22326"/>
                  <a:pt x="70043" y="22792"/>
                  <a:pt x="70337" y="23276"/>
                </a:cubicBezTo>
                <a:cubicBezTo>
                  <a:pt x="71356" y="25004"/>
                  <a:pt x="70043" y="25488"/>
                  <a:pt x="68902" y="26024"/>
                </a:cubicBezTo>
                <a:cubicBezTo>
                  <a:pt x="67693" y="26577"/>
                  <a:pt x="66241" y="26801"/>
                  <a:pt x="66345" y="28685"/>
                </a:cubicBezTo>
                <a:cubicBezTo>
                  <a:pt x="66379" y="29117"/>
                  <a:pt x="65895" y="29601"/>
                  <a:pt x="65584" y="30016"/>
                </a:cubicBezTo>
                <a:cubicBezTo>
                  <a:pt x="65442" y="30197"/>
                  <a:pt x="65232" y="30465"/>
                  <a:pt x="64983" y="30465"/>
                </a:cubicBezTo>
                <a:cubicBezTo>
                  <a:pt x="64899" y="30465"/>
                  <a:pt x="64811" y="30435"/>
                  <a:pt x="64720" y="30361"/>
                </a:cubicBezTo>
                <a:cubicBezTo>
                  <a:pt x="64409" y="30120"/>
                  <a:pt x="64288" y="29705"/>
                  <a:pt x="64409" y="29342"/>
                </a:cubicBezTo>
                <a:cubicBezTo>
                  <a:pt x="64893" y="27596"/>
                  <a:pt x="65083" y="25989"/>
                  <a:pt x="62508" y="25903"/>
                </a:cubicBezTo>
                <a:cubicBezTo>
                  <a:pt x="62249" y="25903"/>
                  <a:pt x="61938" y="25644"/>
                  <a:pt x="61748" y="25436"/>
                </a:cubicBezTo>
                <a:cubicBezTo>
                  <a:pt x="61084" y="24759"/>
                  <a:pt x="60400" y="24243"/>
                  <a:pt x="59552" y="24243"/>
                </a:cubicBezTo>
                <a:cubicBezTo>
                  <a:pt x="59252" y="24243"/>
                  <a:pt x="58932" y="24307"/>
                  <a:pt x="58585" y="24451"/>
                </a:cubicBezTo>
                <a:cubicBezTo>
                  <a:pt x="58566" y="24457"/>
                  <a:pt x="58545" y="24459"/>
                  <a:pt x="58523" y="24459"/>
                </a:cubicBezTo>
                <a:cubicBezTo>
                  <a:pt x="58409" y="24459"/>
                  <a:pt x="58269" y="24394"/>
                  <a:pt x="58153" y="24365"/>
                </a:cubicBezTo>
                <a:cubicBezTo>
                  <a:pt x="58758" y="23501"/>
                  <a:pt x="57687" y="22429"/>
                  <a:pt x="58827" y="21462"/>
                </a:cubicBezTo>
                <a:cubicBezTo>
                  <a:pt x="61800" y="18990"/>
                  <a:pt x="65757" y="18558"/>
                  <a:pt x="68781" y="16294"/>
                </a:cubicBezTo>
                <a:lnTo>
                  <a:pt x="69455" y="15828"/>
                </a:lnTo>
                <a:cubicBezTo>
                  <a:pt x="70337" y="15586"/>
                  <a:pt x="71218" y="15206"/>
                  <a:pt x="72117" y="15119"/>
                </a:cubicBezTo>
                <a:cubicBezTo>
                  <a:pt x="74346" y="14912"/>
                  <a:pt x="75331" y="13910"/>
                  <a:pt x="75262" y="11767"/>
                </a:cubicBezTo>
                <a:cubicBezTo>
                  <a:pt x="75262" y="11596"/>
                  <a:pt x="75299" y="11543"/>
                  <a:pt x="75353" y="11543"/>
                </a:cubicBezTo>
                <a:cubicBezTo>
                  <a:pt x="75441" y="11543"/>
                  <a:pt x="75574" y="11687"/>
                  <a:pt x="75659" y="11698"/>
                </a:cubicBezTo>
                <a:cubicBezTo>
                  <a:pt x="76835" y="11749"/>
                  <a:pt x="77733" y="12683"/>
                  <a:pt x="78943" y="12752"/>
                </a:cubicBezTo>
                <a:cubicBezTo>
                  <a:pt x="79461" y="12769"/>
                  <a:pt x="79945" y="13391"/>
                  <a:pt x="80412" y="13789"/>
                </a:cubicBezTo>
                <a:cubicBezTo>
                  <a:pt x="80395" y="13944"/>
                  <a:pt x="80325" y="14082"/>
                  <a:pt x="80204" y="14203"/>
                </a:cubicBezTo>
                <a:cubicBezTo>
                  <a:pt x="79099" y="14649"/>
                  <a:pt x="78211" y="15599"/>
                  <a:pt x="76924" y="15599"/>
                </a:cubicBezTo>
                <a:cubicBezTo>
                  <a:pt x="76763" y="15599"/>
                  <a:pt x="76595" y="15584"/>
                  <a:pt x="76420" y="15551"/>
                </a:cubicBezTo>
                <a:cubicBezTo>
                  <a:pt x="76325" y="15534"/>
                  <a:pt x="76229" y="15525"/>
                  <a:pt x="76135" y="15525"/>
                </a:cubicBezTo>
                <a:cubicBezTo>
                  <a:pt x="75478" y="15525"/>
                  <a:pt x="74895" y="15947"/>
                  <a:pt x="74985" y="16778"/>
                </a:cubicBezTo>
                <a:cubicBezTo>
                  <a:pt x="75041" y="17437"/>
                  <a:pt x="75422" y="17620"/>
                  <a:pt x="75866" y="17620"/>
                </a:cubicBezTo>
                <a:cubicBezTo>
                  <a:pt x="76109" y="17620"/>
                  <a:pt x="76372" y="17565"/>
                  <a:pt x="76610" y="17504"/>
                </a:cubicBezTo>
                <a:cubicBezTo>
                  <a:pt x="76822" y="17451"/>
                  <a:pt x="77015" y="17425"/>
                  <a:pt x="77193" y="17425"/>
                </a:cubicBezTo>
                <a:cubicBezTo>
                  <a:pt x="77828" y="17425"/>
                  <a:pt x="78286" y="17750"/>
                  <a:pt x="78839" y="18316"/>
                </a:cubicBezTo>
                <a:cubicBezTo>
                  <a:pt x="79617" y="19094"/>
                  <a:pt x="80723" y="19612"/>
                  <a:pt x="81794" y="19993"/>
                </a:cubicBezTo>
                <a:cubicBezTo>
                  <a:pt x="81906" y="20034"/>
                  <a:pt x="82005" y="20053"/>
                  <a:pt x="82094" y="20053"/>
                </a:cubicBezTo>
                <a:cubicBezTo>
                  <a:pt x="82595" y="20053"/>
                  <a:pt x="82747" y="19445"/>
                  <a:pt x="82762" y="18887"/>
                </a:cubicBezTo>
                <a:cubicBezTo>
                  <a:pt x="82805" y="18878"/>
                  <a:pt x="82849" y="18874"/>
                  <a:pt x="82892" y="18874"/>
                </a:cubicBezTo>
                <a:cubicBezTo>
                  <a:pt x="82935" y="18874"/>
                  <a:pt x="82978" y="18878"/>
                  <a:pt x="83021" y="18887"/>
                </a:cubicBezTo>
                <a:cubicBezTo>
                  <a:pt x="83375" y="18985"/>
                  <a:pt x="83662" y="19030"/>
                  <a:pt x="83892" y="19030"/>
                </a:cubicBezTo>
                <a:cubicBezTo>
                  <a:pt x="85038" y="19030"/>
                  <a:pt x="84816" y="17932"/>
                  <a:pt x="84629" y="16882"/>
                </a:cubicBezTo>
                <a:cubicBezTo>
                  <a:pt x="84577" y="16588"/>
                  <a:pt x="84404" y="16122"/>
                  <a:pt x="84525" y="16018"/>
                </a:cubicBezTo>
                <a:cubicBezTo>
                  <a:pt x="84606" y="15948"/>
                  <a:pt x="84680" y="15920"/>
                  <a:pt x="84749" y="15920"/>
                </a:cubicBezTo>
                <a:cubicBezTo>
                  <a:pt x="84985" y="15920"/>
                  <a:pt x="85161" y="16252"/>
                  <a:pt x="85389" y="16346"/>
                </a:cubicBezTo>
                <a:cubicBezTo>
                  <a:pt x="85637" y="16436"/>
                  <a:pt x="85876" y="16474"/>
                  <a:pt x="86110" y="16474"/>
                </a:cubicBezTo>
                <a:cubicBezTo>
                  <a:pt x="86771" y="16474"/>
                  <a:pt x="87381" y="16174"/>
                  <a:pt x="87981" y="15931"/>
                </a:cubicBezTo>
                <a:cubicBezTo>
                  <a:pt x="88344" y="15793"/>
                  <a:pt x="88500" y="15275"/>
                  <a:pt x="88258" y="15033"/>
                </a:cubicBezTo>
                <a:cubicBezTo>
                  <a:pt x="87065" y="13754"/>
                  <a:pt x="85976" y="12406"/>
                  <a:pt x="84819" y="11110"/>
                </a:cubicBezTo>
                <a:cubicBezTo>
                  <a:pt x="84162" y="10350"/>
                  <a:pt x="83160" y="9779"/>
                  <a:pt x="82537" y="8915"/>
                </a:cubicBezTo>
                <a:cubicBezTo>
                  <a:pt x="82209" y="8379"/>
                  <a:pt x="81639" y="8034"/>
                  <a:pt x="81017" y="7999"/>
                </a:cubicBezTo>
                <a:cubicBezTo>
                  <a:pt x="80983" y="7995"/>
                  <a:pt x="80950" y="7994"/>
                  <a:pt x="80916" y="7994"/>
                </a:cubicBezTo>
                <a:cubicBezTo>
                  <a:pt x="80688" y="7994"/>
                  <a:pt x="80453" y="8074"/>
                  <a:pt x="80228" y="8074"/>
                </a:cubicBezTo>
                <a:cubicBezTo>
                  <a:pt x="80056" y="8074"/>
                  <a:pt x="79890" y="8027"/>
                  <a:pt x="79738" y="7861"/>
                </a:cubicBezTo>
                <a:cubicBezTo>
                  <a:pt x="80170" y="7757"/>
                  <a:pt x="80602" y="7654"/>
                  <a:pt x="81017" y="7585"/>
                </a:cubicBezTo>
                <a:cubicBezTo>
                  <a:pt x="81518" y="7481"/>
                  <a:pt x="82192" y="7567"/>
                  <a:pt x="82226" y="6859"/>
                </a:cubicBezTo>
                <a:cubicBezTo>
                  <a:pt x="82278" y="6202"/>
                  <a:pt x="81673" y="6167"/>
                  <a:pt x="81207" y="6046"/>
                </a:cubicBezTo>
                <a:cubicBezTo>
                  <a:pt x="81086" y="6012"/>
                  <a:pt x="80948" y="5960"/>
                  <a:pt x="80844" y="5891"/>
                </a:cubicBezTo>
                <a:cubicBezTo>
                  <a:pt x="80958" y="5878"/>
                  <a:pt x="81101" y="5837"/>
                  <a:pt x="81223" y="5837"/>
                </a:cubicBezTo>
                <a:cubicBezTo>
                  <a:pt x="81267" y="5837"/>
                  <a:pt x="81309" y="5843"/>
                  <a:pt x="81345" y="5856"/>
                </a:cubicBezTo>
                <a:cubicBezTo>
                  <a:pt x="81816" y="6065"/>
                  <a:pt x="82272" y="6151"/>
                  <a:pt x="82714" y="6151"/>
                </a:cubicBezTo>
                <a:cubicBezTo>
                  <a:pt x="83993" y="6151"/>
                  <a:pt x="85157" y="5437"/>
                  <a:pt x="86236" y="4923"/>
                </a:cubicBezTo>
                <a:cubicBezTo>
                  <a:pt x="89182" y="3528"/>
                  <a:pt x="92334" y="3094"/>
                  <a:pt x="95401" y="2235"/>
                </a:cubicBezTo>
                <a:lnTo>
                  <a:pt x="95401" y="2235"/>
                </a:lnTo>
                <a:cubicBezTo>
                  <a:pt x="93986" y="3267"/>
                  <a:pt x="92263" y="3834"/>
                  <a:pt x="90504" y="3834"/>
                </a:cubicBezTo>
                <a:cubicBezTo>
                  <a:pt x="90401" y="3834"/>
                  <a:pt x="90295" y="3831"/>
                  <a:pt x="90191" y="3831"/>
                </a:cubicBezTo>
                <a:cubicBezTo>
                  <a:pt x="89827" y="3831"/>
                  <a:pt x="89479" y="3873"/>
                  <a:pt x="89277" y="4249"/>
                </a:cubicBezTo>
                <a:cubicBezTo>
                  <a:pt x="89018" y="4802"/>
                  <a:pt x="89467" y="5113"/>
                  <a:pt x="89744" y="5528"/>
                </a:cubicBezTo>
                <a:cubicBezTo>
                  <a:pt x="90251" y="6307"/>
                  <a:pt x="90887" y="6586"/>
                  <a:pt x="91608" y="6586"/>
                </a:cubicBezTo>
                <a:cubicBezTo>
                  <a:pt x="91943" y="6586"/>
                  <a:pt x="92297" y="6525"/>
                  <a:pt x="92664" y="6427"/>
                </a:cubicBezTo>
                <a:cubicBezTo>
                  <a:pt x="93037" y="6322"/>
                  <a:pt x="93404" y="6272"/>
                  <a:pt x="93755" y="6272"/>
                </a:cubicBezTo>
                <a:cubicBezTo>
                  <a:pt x="95314" y="6272"/>
                  <a:pt x="96561" y="7243"/>
                  <a:pt x="96518" y="8639"/>
                </a:cubicBezTo>
                <a:cubicBezTo>
                  <a:pt x="96501" y="9123"/>
                  <a:pt x="96000" y="9710"/>
                  <a:pt x="96155" y="10073"/>
                </a:cubicBezTo>
                <a:cubicBezTo>
                  <a:pt x="96656" y="11300"/>
                  <a:pt x="95758" y="12302"/>
                  <a:pt x="95378" y="13045"/>
                </a:cubicBezTo>
                <a:cubicBezTo>
                  <a:pt x="94393" y="15016"/>
                  <a:pt x="93649" y="16709"/>
                  <a:pt x="95412" y="18541"/>
                </a:cubicBezTo>
                <a:cubicBezTo>
                  <a:pt x="95602" y="18714"/>
                  <a:pt x="95723" y="18938"/>
                  <a:pt x="95758" y="19180"/>
                </a:cubicBezTo>
                <a:cubicBezTo>
                  <a:pt x="95810" y="21358"/>
                  <a:pt x="97901" y="20788"/>
                  <a:pt x="99007" y="21479"/>
                </a:cubicBezTo>
                <a:cubicBezTo>
                  <a:pt x="99192" y="21597"/>
                  <a:pt x="99367" y="21648"/>
                  <a:pt x="99531" y="21648"/>
                </a:cubicBezTo>
                <a:cubicBezTo>
                  <a:pt x="100207" y="21648"/>
                  <a:pt x="100708" y="20784"/>
                  <a:pt x="101098" y="20200"/>
                </a:cubicBezTo>
                <a:cubicBezTo>
                  <a:pt x="102256" y="18472"/>
                  <a:pt x="104088" y="17055"/>
                  <a:pt x="105729" y="16536"/>
                </a:cubicBezTo>
                <a:cubicBezTo>
                  <a:pt x="109220" y="15396"/>
                  <a:pt x="112486" y="13547"/>
                  <a:pt x="116254" y="13115"/>
                </a:cubicBezTo>
                <a:cubicBezTo>
                  <a:pt x="117965" y="12907"/>
                  <a:pt x="119935" y="12320"/>
                  <a:pt x="120021" y="9883"/>
                </a:cubicBezTo>
                <a:cubicBezTo>
                  <a:pt x="120021" y="9693"/>
                  <a:pt x="120349" y="9485"/>
                  <a:pt x="120557" y="9330"/>
                </a:cubicBezTo>
                <a:cubicBezTo>
                  <a:pt x="121663" y="8552"/>
                  <a:pt x="123132" y="8034"/>
                  <a:pt x="122631" y="6202"/>
                </a:cubicBezTo>
                <a:cubicBezTo>
                  <a:pt x="122594" y="6055"/>
                  <a:pt x="122626" y="6020"/>
                  <a:pt x="122682" y="6020"/>
                </a:cubicBezTo>
                <a:cubicBezTo>
                  <a:pt x="122731" y="6020"/>
                  <a:pt x="122799" y="6046"/>
                  <a:pt x="122855" y="6046"/>
                </a:cubicBezTo>
                <a:cubicBezTo>
                  <a:pt x="122928" y="6051"/>
                  <a:pt x="122998" y="6053"/>
                  <a:pt x="123064" y="6053"/>
                </a:cubicBezTo>
                <a:cubicBezTo>
                  <a:pt x="124269" y="6053"/>
                  <a:pt x="124381" y="5321"/>
                  <a:pt x="123840" y="4387"/>
                </a:cubicBezTo>
                <a:cubicBezTo>
                  <a:pt x="123581" y="3921"/>
                  <a:pt x="123875" y="3955"/>
                  <a:pt x="124048" y="3817"/>
                </a:cubicBezTo>
                <a:cubicBezTo>
                  <a:pt x="125240" y="2867"/>
                  <a:pt x="126640" y="2728"/>
                  <a:pt x="128092" y="2659"/>
                </a:cubicBezTo>
                <a:cubicBezTo>
                  <a:pt x="128575" y="2625"/>
                  <a:pt x="129180" y="2521"/>
                  <a:pt x="129249" y="1934"/>
                </a:cubicBezTo>
                <a:cubicBezTo>
                  <a:pt x="129301" y="1363"/>
                  <a:pt x="128714" y="1242"/>
                  <a:pt x="128299" y="1190"/>
                </a:cubicBezTo>
                <a:cubicBezTo>
                  <a:pt x="125707" y="948"/>
                  <a:pt x="123132" y="430"/>
                  <a:pt x="120557" y="171"/>
                </a:cubicBezTo>
                <a:cubicBezTo>
                  <a:pt x="119360" y="50"/>
                  <a:pt x="118163" y="0"/>
                  <a:pt x="1169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94"/>
          <p:cNvSpPr/>
          <p:nvPr/>
        </p:nvSpPr>
        <p:spPr>
          <a:xfrm>
            <a:off x="3075088" y="1416352"/>
            <a:ext cx="190770" cy="61807"/>
          </a:xfrm>
          <a:custGeom>
            <a:avLst/>
            <a:gdLst/>
            <a:ahLst/>
            <a:cxnLst/>
            <a:rect l="l" t="t" r="r" b="b"/>
            <a:pathLst>
              <a:path w="11320" h="3667" extrusionOk="0">
                <a:moveTo>
                  <a:pt x="6214" y="0"/>
                </a:moveTo>
                <a:cubicBezTo>
                  <a:pt x="5926" y="0"/>
                  <a:pt x="5584" y="48"/>
                  <a:pt x="5219" y="71"/>
                </a:cubicBezTo>
                <a:cubicBezTo>
                  <a:pt x="5082" y="56"/>
                  <a:pt x="4943" y="49"/>
                  <a:pt x="4804" y="49"/>
                </a:cubicBezTo>
                <a:cubicBezTo>
                  <a:pt x="3493" y="49"/>
                  <a:pt x="2115" y="667"/>
                  <a:pt x="709" y="1073"/>
                </a:cubicBezTo>
                <a:cubicBezTo>
                  <a:pt x="432" y="1177"/>
                  <a:pt x="208" y="1401"/>
                  <a:pt x="69" y="1678"/>
                </a:cubicBezTo>
                <a:cubicBezTo>
                  <a:pt x="0" y="1781"/>
                  <a:pt x="242" y="2213"/>
                  <a:pt x="363" y="2231"/>
                </a:cubicBezTo>
                <a:cubicBezTo>
                  <a:pt x="2163" y="2438"/>
                  <a:pt x="3786" y="3667"/>
                  <a:pt x="5640" y="3667"/>
                </a:cubicBezTo>
                <a:cubicBezTo>
                  <a:pt x="6100" y="3667"/>
                  <a:pt x="6574" y="3591"/>
                  <a:pt x="7068" y="3406"/>
                </a:cubicBezTo>
                <a:cubicBezTo>
                  <a:pt x="7396" y="3281"/>
                  <a:pt x="7767" y="3236"/>
                  <a:pt x="8142" y="3236"/>
                </a:cubicBezTo>
                <a:cubicBezTo>
                  <a:pt x="8439" y="3236"/>
                  <a:pt x="8738" y="3264"/>
                  <a:pt x="9021" y="3302"/>
                </a:cubicBezTo>
                <a:cubicBezTo>
                  <a:pt x="9277" y="3340"/>
                  <a:pt x="9523" y="3370"/>
                  <a:pt x="9759" y="3370"/>
                </a:cubicBezTo>
                <a:cubicBezTo>
                  <a:pt x="10271" y="3370"/>
                  <a:pt x="10728" y="3229"/>
                  <a:pt x="11095" y="2732"/>
                </a:cubicBezTo>
                <a:cubicBezTo>
                  <a:pt x="11320" y="2473"/>
                  <a:pt x="11268" y="2075"/>
                  <a:pt x="10991" y="1885"/>
                </a:cubicBezTo>
                <a:cubicBezTo>
                  <a:pt x="10479" y="1524"/>
                  <a:pt x="10006" y="1077"/>
                  <a:pt x="9430" y="1077"/>
                </a:cubicBezTo>
                <a:cubicBezTo>
                  <a:pt x="9151" y="1077"/>
                  <a:pt x="8847" y="1182"/>
                  <a:pt x="8503" y="1453"/>
                </a:cubicBezTo>
                <a:cubicBezTo>
                  <a:pt x="8280" y="1626"/>
                  <a:pt x="7919" y="1737"/>
                  <a:pt x="7612" y="1737"/>
                </a:cubicBezTo>
                <a:cubicBezTo>
                  <a:pt x="7277" y="1737"/>
                  <a:pt x="7006" y="1605"/>
                  <a:pt x="7051" y="1280"/>
                </a:cubicBezTo>
                <a:cubicBezTo>
                  <a:pt x="7179" y="207"/>
                  <a:pt x="6812" y="0"/>
                  <a:pt x="62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94"/>
          <p:cNvSpPr/>
          <p:nvPr/>
        </p:nvSpPr>
        <p:spPr>
          <a:xfrm>
            <a:off x="4128743" y="1597202"/>
            <a:ext cx="143887" cy="64437"/>
          </a:xfrm>
          <a:custGeom>
            <a:avLst/>
            <a:gdLst/>
            <a:ahLst/>
            <a:cxnLst/>
            <a:rect l="l" t="t" r="r" b="b"/>
            <a:pathLst>
              <a:path w="8538" h="3823" extrusionOk="0">
                <a:moveTo>
                  <a:pt x="6155" y="1"/>
                </a:moveTo>
                <a:cubicBezTo>
                  <a:pt x="6054" y="1"/>
                  <a:pt x="5950" y="7"/>
                  <a:pt x="5842" y="20"/>
                </a:cubicBezTo>
                <a:cubicBezTo>
                  <a:pt x="4846" y="139"/>
                  <a:pt x="3874" y="469"/>
                  <a:pt x="2859" y="469"/>
                </a:cubicBezTo>
                <a:cubicBezTo>
                  <a:pt x="2396" y="469"/>
                  <a:pt x="1923" y="400"/>
                  <a:pt x="1435" y="211"/>
                </a:cubicBezTo>
                <a:cubicBezTo>
                  <a:pt x="1292" y="150"/>
                  <a:pt x="1133" y="113"/>
                  <a:pt x="974" y="113"/>
                </a:cubicBezTo>
                <a:cubicBezTo>
                  <a:pt x="501" y="113"/>
                  <a:pt x="35" y="441"/>
                  <a:pt x="35" y="1438"/>
                </a:cubicBezTo>
                <a:cubicBezTo>
                  <a:pt x="1" y="3771"/>
                  <a:pt x="1573" y="3580"/>
                  <a:pt x="3025" y="3822"/>
                </a:cubicBezTo>
                <a:cubicBezTo>
                  <a:pt x="4338" y="3753"/>
                  <a:pt x="5617" y="3408"/>
                  <a:pt x="6792" y="2837"/>
                </a:cubicBezTo>
                <a:cubicBezTo>
                  <a:pt x="7415" y="2526"/>
                  <a:pt x="8538" y="2474"/>
                  <a:pt x="8192" y="1541"/>
                </a:cubicBezTo>
                <a:cubicBezTo>
                  <a:pt x="7892" y="720"/>
                  <a:pt x="7218" y="1"/>
                  <a:pt x="61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94"/>
          <p:cNvSpPr/>
          <p:nvPr/>
        </p:nvSpPr>
        <p:spPr>
          <a:xfrm>
            <a:off x="2988587" y="2399226"/>
            <a:ext cx="177676" cy="76252"/>
          </a:xfrm>
          <a:custGeom>
            <a:avLst/>
            <a:gdLst/>
            <a:ahLst/>
            <a:cxnLst/>
            <a:rect l="l" t="t" r="r" b="b"/>
            <a:pathLst>
              <a:path w="10543" h="4524" extrusionOk="0">
                <a:moveTo>
                  <a:pt x="3451" y="1"/>
                </a:moveTo>
                <a:cubicBezTo>
                  <a:pt x="2445" y="1"/>
                  <a:pt x="1486" y="228"/>
                  <a:pt x="761" y="702"/>
                </a:cubicBezTo>
                <a:cubicBezTo>
                  <a:pt x="398" y="927"/>
                  <a:pt x="1" y="1186"/>
                  <a:pt x="243" y="1687"/>
                </a:cubicBezTo>
                <a:cubicBezTo>
                  <a:pt x="390" y="1972"/>
                  <a:pt x="609" y="2083"/>
                  <a:pt x="855" y="2083"/>
                </a:cubicBezTo>
                <a:cubicBezTo>
                  <a:pt x="1012" y="2083"/>
                  <a:pt x="1180" y="2038"/>
                  <a:pt x="1349" y="1964"/>
                </a:cubicBezTo>
                <a:cubicBezTo>
                  <a:pt x="1677" y="1828"/>
                  <a:pt x="1990" y="1776"/>
                  <a:pt x="2298" y="1776"/>
                </a:cubicBezTo>
                <a:cubicBezTo>
                  <a:pt x="2932" y="1776"/>
                  <a:pt x="3543" y="1997"/>
                  <a:pt x="4217" y="2171"/>
                </a:cubicBezTo>
                <a:cubicBezTo>
                  <a:pt x="5708" y="2540"/>
                  <a:pt x="6405" y="4523"/>
                  <a:pt x="7868" y="4523"/>
                </a:cubicBezTo>
                <a:cubicBezTo>
                  <a:pt x="8118" y="4523"/>
                  <a:pt x="8391" y="4465"/>
                  <a:pt x="8693" y="4332"/>
                </a:cubicBezTo>
                <a:cubicBezTo>
                  <a:pt x="8824" y="4337"/>
                  <a:pt x="8947" y="4340"/>
                  <a:pt x="9062" y="4340"/>
                </a:cubicBezTo>
                <a:cubicBezTo>
                  <a:pt x="10032" y="4340"/>
                  <a:pt x="10475" y="4144"/>
                  <a:pt x="10491" y="3727"/>
                </a:cubicBezTo>
                <a:cubicBezTo>
                  <a:pt x="10542" y="2897"/>
                  <a:pt x="9817" y="2724"/>
                  <a:pt x="9264" y="2517"/>
                </a:cubicBezTo>
                <a:cubicBezTo>
                  <a:pt x="8711" y="2292"/>
                  <a:pt x="8209" y="1964"/>
                  <a:pt x="7777" y="1567"/>
                </a:cubicBezTo>
                <a:cubicBezTo>
                  <a:pt x="6685" y="547"/>
                  <a:pt x="5011" y="1"/>
                  <a:pt x="34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94"/>
          <p:cNvSpPr/>
          <p:nvPr/>
        </p:nvSpPr>
        <p:spPr>
          <a:xfrm>
            <a:off x="3276908" y="1395604"/>
            <a:ext cx="109221" cy="75527"/>
          </a:xfrm>
          <a:custGeom>
            <a:avLst/>
            <a:gdLst/>
            <a:ahLst/>
            <a:cxnLst/>
            <a:rect l="l" t="t" r="r" b="b"/>
            <a:pathLst>
              <a:path w="6481" h="4481" extrusionOk="0">
                <a:moveTo>
                  <a:pt x="4294" y="0"/>
                </a:moveTo>
                <a:cubicBezTo>
                  <a:pt x="4062" y="0"/>
                  <a:pt x="3818" y="44"/>
                  <a:pt x="3560" y="144"/>
                </a:cubicBezTo>
                <a:cubicBezTo>
                  <a:pt x="3094" y="317"/>
                  <a:pt x="2593" y="541"/>
                  <a:pt x="2886" y="1198"/>
                </a:cubicBezTo>
                <a:cubicBezTo>
                  <a:pt x="3042" y="1509"/>
                  <a:pt x="3232" y="1820"/>
                  <a:pt x="3457" y="2114"/>
                </a:cubicBezTo>
                <a:cubicBezTo>
                  <a:pt x="3147" y="2260"/>
                  <a:pt x="2851" y="2348"/>
                  <a:pt x="2545" y="2348"/>
                </a:cubicBezTo>
                <a:cubicBezTo>
                  <a:pt x="2270" y="2348"/>
                  <a:pt x="1987" y="2277"/>
                  <a:pt x="1677" y="2114"/>
                </a:cubicBezTo>
                <a:cubicBezTo>
                  <a:pt x="1531" y="2037"/>
                  <a:pt x="1393" y="2002"/>
                  <a:pt x="1262" y="2002"/>
                </a:cubicBezTo>
                <a:cubicBezTo>
                  <a:pt x="867" y="2002"/>
                  <a:pt x="545" y="2320"/>
                  <a:pt x="311" y="2736"/>
                </a:cubicBezTo>
                <a:cubicBezTo>
                  <a:pt x="0" y="3289"/>
                  <a:pt x="467" y="3479"/>
                  <a:pt x="813" y="3807"/>
                </a:cubicBezTo>
                <a:cubicBezTo>
                  <a:pt x="1327" y="4309"/>
                  <a:pt x="1837" y="4480"/>
                  <a:pt x="2344" y="4480"/>
                </a:cubicBezTo>
                <a:cubicBezTo>
                  <a:pt x="3164" y="4480"/>
                  <a:pt x="3976" y="4032"/>
                  <a:pt x="4787" y="3807"/>
                </a:cubicBezTo>
                <a:lnTo>
                  <a:pt x="5081" y="3514"/>
                </a:lnTo>
                <a:cubicBezTo>
                  <a:pt x="5237" y="2788"/>
                  <a:pt x="5098" y="1924"/>
                  <a:pt x="6204" y="1734"/>
                </a:cubicBezTo>
                <a:cubicBezTo>
                  <a:pt x="6464" y="1699"/>
                  <a:pt x="6481" y="1129"/>
                  <a:pt x="6222" y="921"/>
                </a:cubicBezTo>
                <a:cubicBezTo>
                  <a:pt x="5644" y="436"/>
                  <a:pt x="5027" y="0"/>
                  <a:pt x="42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94"/>
          <p:cNvSpPr/>
          <p:nvPr/>
        </p:nvSpPr>
        <p:spPr>
          <a:xfrm>
            <a:off x="3147603" y="2462903"/>
            <a:ext cx="111260" cy="49857"/>
          </a:xfrm>
          <a:custGeom>
            <a:avLst/>
            <a:gdLst/>
            <a:ahLst/>
            <a:cxnLst/>
            <a:rect l="l" t="t" r="r" b="b"/>
            <a:pathLst>
              <a:path w="6602" h="2958" extrusionOk="0">
                <a:moveTo>
                  <a:pt x="2842" y="0"/>
                </a:moveTo>
                <a:cubicBezTo>
                  <a:pt x="2588" y="0"/>
                  <a:pt x="2332" y="28"/>
                  <a:pt x="2074" y="87"/>
                </a:cubicBezTo>
                <a:cubicBezTo>
                  <a:pt x="1452" y="225"/>
                  <a:pt x="1055" y="1331"/>
                  <a:pt x="225" y="1694"/>
                </a:cubicBezTo>
                <a:cubicBezTo>
                  <a:pt x="0" y="1798"/>
                  <a:pt x="277" y="2247"/>
                  <a:pt x="536" y="2454"/>
                </a:cubicBezTo>
                <a:cubicBezTo>
                  <a:pt x="957" y="2789"/>
                  <a:pt x="2162" y="2958"/>
                  <a:pt x="3373" y="2958"/>
                </a:cubicBezTo>
                <a:cubicBezTo>
                  <a:pt x="4599" y="2958"/>
                  <a:pt x="5830" y="2785"/>
                  <a:pt x="6256" y="2437"/>
                </a:cubicBezTo>
                <a:cubicBezTo>
                  <a:pt x="6395" y="2282"/>
                  <a:pt x="6515" y="2109"/>
                  <a:pt x="6602" y="1919"/>
                </a:cubicBezTo>
                <a:cubicBezTo>
                  <a:pt x="6481" y="1711"/>
                  <a:pt x="6429" y="1469"/>
                  <a:pt x="6291" y="1366"/>
                </a:cubicBezTo>
                <a:cubicBezTo>
                  <a:pt x="5231" y="636"/>
                  <a:pt x="4065" y="0"/>
                  <a:pt x="284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94"/>
          <p:cNvSpPr/>
          <p:nvPr/>
        </p:nvSpPr>
        <p:spPr>
          <a:xfrm>
            <a:off x="3304865" y="1614427"/>
            <a:ext cx="87380" cy="43503"/>
          </a:xfrm>
          <a:custGeom>
            <a:avLst/>
            <a:gdLst/>
            <a:ahLst/>
            <a:cxnLst/>
            <a:rect l="l" t="t" r="r" b="b"/>
            <a:pathLst>
              <a:path w="5185" h="2581" extrusionOk="0">
                <a:moveTo>
                  <a:pt x="1901" y="1"/>
                </a:moveTo>
                <a:lnTo>
                  <a:pt x="1227" y="467"/>
                </a:lnTo>
                <a:cubicBezTo>
                  <a:pt x="934" y="1020"/>
                  <a:pt x="0" y="1383"/>
                  <a:pt x="415" y="2144"/>
                </a:cubicBezTo>
                <a:cubicBezTo>
                  <a:pt x="602" y="2475"/>
                  <a:pt x="838" y="2581"/>
                  <a:pt x="1096" y="2581"/>
                </a:cubicBezTo>
                <a:cubicBezTo>
                  <a:pt x="1482" y="2581"/>
                  <a:pt x="1915" y="2344"/>
                  <a:pt x="2299" y="2282"/>
                </a:cubicBezTo>
                <a:cubicBezTo>
                  <a:pt x="2552" y="2236"/>
                  <a:pt x="2806" y="2213"/>
                  <a:pt x="3064" y="2213"/>
                </a:cubicBezTo>
                <a:cubicBezTo>
                  <a:pt x="3194" y="2213"/>
                  <a:pt x="3324" y="2219"/>
                  <a:pt x="3457" y="2230"/>
                </a:cubicBezTo>
                <a:cubicBezTo>
                  <a:pt x="3730" y="2245"/>
                  <a:pt x="4039" y="2324"/>
                  <a:pt x="4314" y="2324"/>
                </a:cubicBezTo>
                <a:cubicBezTo>
                  <a:pt x="4665" y="2324"/>
                  <a:pt x="4959" y="2195"/>
                  <a:pt x="5047" y="1643"/>
                </a:cubicBezTo>
                <a:cubicBezTo>
                  <a:pt x="5185" y="744"/>
                  <a:pt x="4563" y="277"/>
                  <a:pt x="3768" y="122"/>
                </a:cubicBezTo>
                <a:cubicBezTo>
                  <a:pt x="3146" y="35"/>
                  <a:pt x="2523" y="1"/>
                  <a:pt x="1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94"/>
          <p:cNvSpPr/>
          <p:nvPr/>
        </p:nvSpPr>
        <p:spPr>
          <a:xfrm>
            <a:off x="3214286" y="1402481"/>
            <a:ext cx="63534" cy="30221"/>
          </a:xfrm>
          <a:custGeom>
            <a:avLst/>
            <a:gdLst/>
            <a:ahLst/>
            <a:cxnLst/>
            <a:rect l="l" t="t" r="r" b="b"/>
            <a:pathLst>
              <a:path w="3770" h="1793" extrusionOk="0">
                <a:moveTo>
                  <a:pt x="2929" y="0"/>
                </a:moveTo>
                <a:cubicBezTo>
                  <a:pt x="2800" y="0"/>
                  <a:pt x="2676" y="17"/>
                  <a:pt x="2576" y="47"/>
                </a:cubicBezTo>
                <a:cubicBezTo>
                  <a:pt x="2412" y="93"/>
                  <a:pt x="2229" y="105"/>
                  <a:pt x="2039" y="105"/>
                </a:cubicBezTo>
                <a:cubicBezTo>
                  <a:pt x="1817" y="105"/>
                  <a:pt x="1584" y="88"/>
                  <a:pt x="1360" y="88"/>
                </a:cubicBezTo>
                <a:cubicBezTo>
                  <a:pt x="763" y="88"/>
                  <a:pt x="227" y="208"/>
                  <a:pt x="105" y="1084"/>
                </a:cubicBezTo>
                <a:cubicBezTo>
                  <a:pt x="1" y="1792"/>
                  <a:pt x="865" y="1688"/>
                  <a:pt x="1504" y="1740"/>
                </a:cubicBezTo>
                <a:cubicBezTo>
                  <a:pt x="2265" y="1568"/>
                  <a:pt x="3405" y="1792"/>
                  <a:pt x="3665" y="652"/>
                </a:cubicBezTo>
                <a:cubicBezTo>
                  <a:pt x="3769" y="167"/>
                  <a:pt x="3329" y="0"/>
                  <a:pt x="29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94"/>
          <p:cNvSpPr/>
          <p:nvPr/>
        </p:nvSpPr>
        <p:spPr>
          <a:xfrm>
            <a:off x="3269914" y="2487055"/>
            <a:ext cx="39924" cy="29884"/>
          </a:xfrm>
          <a:custGeom>
            <a:avLst/>
            <a:gdLst/>
            <a:ahLst/>
            <a:cxnLst/>
            <a:rect l="l" t="t" r="r" b="b"/>
            <a:pathLst>
              <a:path w="2369" h="1773" extrusionOk="0">
                <a:moveTo>
                  <a:pt x="922" y="1"/>
                </a:moveTo>
                <a:cubicBezTo>
                  <a:pt x="435" y="1"/>
                  <a:pt x="1" y="156"/>
                  <a:pt x="1" y="762"/>
                </a:cubicBezTo>
                <a:cubicBezTo>
                  <a:pt x="1" y="1414"/>
                  <a:pt x="337" y="1773"/>
                  <a:pt x="982" y="1773"/>
                </a:cubicBezTo>
                <a:cubicBezTo>
                  <a:pt x="1038" y="1773"/>
                  <a:pt x="1097" y="1770"/>
                  <a:pt x="1158" y="1765"/>
                </a:cubicBezTo>
                <a:cubicBezTo>
                  <a:pt x="1711" y="1730"/>
                  <a:pt x="2368" y="1678"/>
                  <a:pt x="2299" y="901"/>
                </a:cubicBezTo>
                <a:cubicBezTo>
                  <a:pt x="2264" y="175"/>
                  <a:pt x="1642" y="2"/>
                  <a:pt x="1003" y="2"/>
                </a:cubicBezTo>
                <a:cubicBezTo>
                  <a:pt x="976" y="1"/>
                  <a:pt x="949" y="1"/>
                  <a:pt x="9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94"/>
          <p:cNvSpPr/>
          <p:nvPr/>
        </p:nvSpPr>
        <p:spPr>
          <a:xfrm>
            <a:off x="3090525" y="2491151"/>
            <a:ext cx="37868" cy="25805"/>
          </a:xfrm>
          <a:custGeom>
            <a:avLst/>
            <a:gdLst/>
            <a:ahLst/>
            <a:cxnLst/>
            <a:rect l="l" t="t" r="r" b="b"/>
            <a:pathLst>
              <a:path w="2247" h="1531" extrusionOk="0">
                <a:moveTo>
                  <a:pt x="1003" y="1"/>
                </a:moveTo>
                <a:cubicBezTo>
                  <a:pt x="536" y="35"/>
                  <a:pt x="0" y="1"/>
                  <a:pt x="17" y="554"/>
                </a:cubicBezTo>
                <a:cubicBezTo>
                  <a:pt x="17" y="1297"/>
                  <a:pt x="640" y="1452"/>
                  <a:pt x="1262" y="1522"/>
                </a:cubicBezTo>
                <a:cubicBezTo>
                  <a:pt x="1319" y="1528"/>
                  <a:pt x="1377" y="1531"/>
                  <a:pt x="1434" y="1531"/>
                </a:cubicBezTo>
                <a:cubicBezTo>
                  <a:pt x="1857" y="1531"/>
                  <a:pt x="2247" y="1352"/>
                  <a:pt x="2247" y="865"/>
                </a:cubicBezTo>
                <a:cubicBezTo>
                  <a:pt x="2247" y="18"/>
                  <a:pt x="1504" y="139"/>
                  <a:pt x="1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94"/>
          <p:cNvSpPr/>
          <p:nvPr/>
        </p:nvSpPr>
        <p:spPr>
          <a:xfrm>
            <a:off x="6758362" y="2989305"/>
            <a:ext cx="31935" cy="36103"/>
          </a:xfrm>
          <a:custGeom>
            <a:avLst/>
            <a:gdLst/>
            <a:ahLst/>
            <a:cxnLst/>
            <a:rect l="l" t="t" r="r" b="b"/>
            <a:pathLst>
              <a:path w="1895" h="2142" extrusionOk="0">
                <a:moveTo>
                  <a:pt x="416" y="1"/>
                </a:moveTo>
                <a:cubicBezTo>
                  <a:pt x="93" y="1"/>
                  <a:pt x="0" y="338"/>
                  <a:pt x="63" y="618"/>
                </a:cubicBezTo>
                <a:cubicBezTo>
                  <a:pt x="201" y="1292"/>
                  <a:pt x="339" y="2035"/>
                  <a:pt x="1203" y="2139"/>
                </a:cubicBezTo>
                <a:cubicBezTo>
                  <a:pt x="1224" y="2141"/>
                  <a:pt x="1245" y="2142"/>
                  <a:pt x="1265" y="2142"/>
                </a:cubicBezTo>
                <a:cubicBezTo>
                  <a:pt x="1645" y="2142"/>
                  <a:pt x="1895" y="1835"/>
                  <a:pt x="1895" y="1327"/>
                </a:cubicBezTo>
                <a:cubicBezTo>
                  <a:pt x="1670" y="705"/>
                  <a:pt x="1273" y="169"/>
                  <a:pt x="529" y="13"/>
                </a:cubicBezTo>
                <a:cubicBezTo>
                  <a:pt x="489" y="5"/>
                  <a:pt x="451" y="1"/>
                  <a:pt x="4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94"/>
          <p:cNvSpPr/>
          <p:nvPr/>
        </p:nvSpPr>
        <p:spPr>
          <a:xfrm>
            <a:off x="4901963" y="1550700"/>
            <a:ext cx="37008" cy="25552"/>
          </a:xfrm>
          <a:custGeom>
            <a:avLst/>
            <a:gdLst/>
            <a:ahLst/>
            <a:cxnLst/>
            <a:rect l="l" t="t" r="r" b="b"/>
            <a:pathLst>
              <a:path w="2196" h="1516" extrusionOk="0">
                <a:moveTo>
                  <a:pt x="1013" y="0"/>
                </a:moveTo>
                <a:cubicBezTo>
                  <a:pt x="676" y="0"/>
                  <a:pt x="369" y="181"/>
                  <a:pt x="190" y="464"/>
                </a:cubicBezTo>
                <a:cubicBezTo>
                  <a:pt x="0" y="706"/>
                  <a:pt x="35" y="1034"/>
                  <a:pt x="259" y="1224"/>
                </a:cubicBezTo>
                <a:cubicBezTo>
                  <a:pt x="466" y="1444"/>
                  <a:pt x="678" y="1515"/>
                  <a:pt x="892" y="1515"/>
                </a:cubicBezTo>
                <a:cubicBezTo>
                  <a:pt x="1233" y="1515"/>
                  <a:pt x="1579" y="1336"/>
                  <a:pt x="1919" y="1293"/>
                </a:cubicBezTo>
                <a:cubicBezTo>
                  <a:pt x="2195" y="567"/>
                  <a:pt x="1901" y="153"/>
                  <a:pt x="1175" y="14"/>
                </a:cubicBezTo>
                <a:cubicBezTo>
                  <a:pt x="1121" y="5"/>
                  <a:pt x="1066" y="0"/>
                  <a:pt x="10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94"/>
          <p:cNvSpPr/>
          <p:nvPr/>
        </p:nvSpPr>
        <p:spPr>
          <a:xfrm>
            <a:off x="6271609" y="2942533"/>
            <a:ext cx="33789" cy="25165"/>
          </a:xfrm>
          <a:custGeom>
            <a:avLst/>
            <a:gdLst/>
            <a:ahLst/>
            <a:cxnLst/>
            <a:rect l="l" t="t" r="r" b="b"/>
            <a:pathLst>
              <a:path w="2005" h="1493" extrusionOk="0">
                <a:moveTo>
                  <a:pt x="754" y="1"/>
                </a:moveTo>
                <a:cubicBezTo>
                  <a:pt x="409" y="1"/>
                  <a:pt x="93" y="129"/>
                  <a:pt x="52" y="542"/>
                </a:cubicBezTo>
                <a:cubicBezTo>
                  <a:pt x="0" y="1198"/>
                  <a:pt x="536" y="1371"/>
                  <a:pt x="1106" y="1492"/>
                </a:cubicBezTo>
                <a:cubicBezTo>
                  <a:pt x="1504" y="1475"/>
                  <a:pt x="1988" y="1440"/>
                  <a:pt x="1988" y="905"/>
                </a:cubicBezTo>
                <a:cubicBezTo>
                  <a:pt x="2005" y="317"/>
                  <a:pt x="1504" y="110"/>
                  <a:pt x="1020" y="23"/>
                </a:cubicBezTo>
                <a:cubicBezTo>
                  <a:pt x="932" y="9"/>
                  <a:pt x="842" y="1"/>
                  <a:pt x="75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94"/>
          <p:cNvSpPr/>
          <p:nvPr/>
        </p:nvSpPr>
        <p:spPr>
          <a:xfrm>
            <a:off x="6512154" y="1982413"/>
            <a:ext cx="31059" cy="28451"/>
          </a:xfrm>
          <a:custGeom>
            <a:avLst/>
            <a:gdLst/>
            <a:ahLst/>
            <a:cxnLst/>
            <a:rect l="l" t="t" r="r" b="b"/>
            <a:pathLst>
              <a:path w="1843" h="1688" extrusionOk="0">
                <a:moveTo>
                  <a:pt x="1376" y="1"/>
                </a:moveTo>
                <a:cubicBezTo>
                  <a:pt x="1345" y="1"/>
                  <a:pt x="1312" y="4"/>
                  <a:pt x="1280" y="11"/>
                </a:cubicBezTo>
                <a:cubicBezTo>
                  <a:pt x="675" y="29"/>
                  <a:pt x="156" y="478"/>
                  <a:pt x="70" y="1083"/>
                </a:cubicBezTo>
                <a:cubicBezTo>
                  <a:pt x="1" y="1446"/>
                  <a:pt x="208" y="1670"/>
                  <a:pt x="675" y="1688"/>
                </a:cubicBezTo>
                <a:cubicBezTo>
                  <a:pt x="1193" y="1480"/>
                  <a:pt x="1643" y="1135"/>
                  <a:pt x="1781" y="513"/>
                </a:cubicBezTo>
                <a:cubicBezTo>
                  <a:pt x="1843" y="250"/>
                  <a:pt x="1642" y="1"/>
                  <a:pt x="13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94"/>
          <p:cNvSpPr/>
          <p:nvPr/>
        </p:nvSpPr>
        <p:spPr>
          <a:xfrm>
            <a:off x="4402790" y="2025999"/>
            <a:ext cx="36132" cy="85067"/>
          </a:xfrm>
          <a:custGeom>
            <a:avLst/>
            <a:gdLst/>
            <a:ahLst/>
            <a:cxnLst/>
            <a:rect l="l" t="t" r="r" b="b"/>
            <a:pathLst>
              <a:path w="2144" h="5047" extrusionOk="0">
                <a:moveTo>
                  <a:pt x="1297" y="0"/>
                </a:moveTo>
                <a:cubicBezTo>
                  <a:pt x="778" y="0"/>
                  <a:pt x="260" y="363"/>
                  <a:pt x="364" y="795"/>
                </a:cubicBezTo>
                <a:cubicBezTo>
                  <a:pt x="640" y="1850"/>
                  <a:pt x="122" y="2731"/>
                  <a:pt x="1" y="3491"/>
                </a:cubicBezTo>
                <a:cubicBezTo>
                  <a:pt x="70" y="4338"/>
                  <a:pt x="1" y="5047"/>
                  <a:pt x="951" y="5047"/>
                </a:cubicBezTo>
                <a:cubicBezTo>
                  <a:pt x="1781" y="5047"/>
                  <a:pt x="1971" y="4476"/>
                  <a:pt x="2040" y="3785"/>
                </a:cubicBezTo>
                <a:cubicBezTo>
                  <a:pt x="2144" y="2748"/>
                  <a:pt x="1642" y="1746"/>
                  <a:pt x="1936" y="692"/>
                </a:cubicBezTo>
                <a:cubicBezTo>
                  <a:pt x="2023" y="381"/>
                  <a:pt x="1712" y="0"/>
                  <a:pt x="12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94"/>
          <p:cNvSpPr/>
          <p:nvPr/>
        </p:nvSpPr>
        <p:spPr>
          <a:xfrm>
            <a:off x="4644801" y="2164931"/>
            <a:ext cx="63214" cy="30609"/>
          </a:xfrm>
          <a:custGeom>
            <a:avLst/>
            <a:gdLst/>
            <a:ahLst/>
            <a:cxnLst/>
            <a:rect l="l" t="t" r="r" b="b"/>
            <a:pathLst>
              <a:path w="3751" h="1816" extrusionOk="0">
                <a:moveTo>
                  <a:pt x="1383" y="1"/>
                </a:moveTo>
                <a:cubicBezTo>
                  <a:pt x="778" y="87"/>
                  <a:pt x="1" y="18"/>
                  <a:pt x="122" y="640"/>
                </a:cubicBezTo>
                <a:cubicBezTo>
                  <a:pt x="329" y="1625"/>
                  <a:pt x="1297" y="1815"/>
                  <a:pt x="2195" y="1815"/>
                </a:cubicBezTo>
                <a:cubicBezTo>
                  <a:pt x="2835" y="1815"/>
                  <a:pt x="3751" y="1712"/>
                  <a:pt x="3613" y="951"/>
                </a:cubicBezTo>
                <a:cubicBezTo>
                  <a:pt x="3466" y="240"/>
                  <a:pt x="2970" y="188"/>
                  <a:pt x="2455" y="188"/>
                </a:cubicBezTo>
                <a:cubicBezTo>
                  <a:pt x="2366" y="188"/>
                  <a:pt x="2276" y="189"/>
                  <a:pt x="2187" y="189"/>
                </a:cubicBezTo>
                <a:cubicBezTo>
                  <a:pt x="1880" y="189"/>
                  <a:pt x="1588" y="170"/>
                  <a:pt x="138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94"/>
          <p:cNvSpPr/>
          <p:nvPr/>
        </p:nvSpPr>
        <p:spPr>
          <a:xfrm>
            <a:off x="4790133" y="2173291"/>
            <a:ext cx="34093" cy="25350"/>
          </a:xfrm>
          <a:custGeom>
            <a:avLst/>
            <a:gdLst/>
            <a:ahLst/>
            <a:cxnLst/>
            <a:rect l="l" t="t" r="r" b="b"/>
            <a:pathLst>
              <a:path w="2023" h="1504" extrusionOk="0">
                <a:moveTo>
                  <a:pt x="1294" y="1"/>
                </a:moveTo>
                <a:cubicBezTo>
                  <a:pt x="1249" y="1"/>
                  <a:pt x="1204" y="3"/>
                  <a:pt x="1158" y="6"/>
                </a:cubicBezTo>
                <a:cubicBezTo>
                  <a:pt x="691" y="144"/>
                  <a:pt x="0" y="109"/>
                  <a:pt x="17" y="904"/>
                </a:cubicBezTo>
                <a:cubicBezTo>
                  <a:pt x="17" y="1352"/>
                  <a:pt x="364" y="1503"/>
                  <a:pt x="748" y="1503"/>
                </a:cubicBezTo>
                <a:cubicBezTo>
                  <a:pt x="809" y="1503"/>
                  <a:pt x="872" y="1499"/>
                  <a:pt x="933" y="1492"/>
                </a:cubicBezTo>
                <a:cubicBezTo>
                  <a:pt x="1486" y="1440"/>
                  <a:pt x="2022" y="1233"/>
                  <a:pt x="2022" y="593"/>
                </a:cubicBezTo>
                <a:cubicBezTo>
                  <a:pt x="2022" y="156"/>
                  <a:pt x="1711" y="1"/>
                  <a:pt x="12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94"/>
          <p:cNvSpPr/>
          <p:nvPr/>
        </p:nvSpPr>
        <p:spPr>
          <a:xfrm>
            <a:off x="4311654" y="2081905"/>
            <a:ext cx="30284" cy="25738"/>
          </a:xfrm>
          <a:custGeom>
            <a:avLst/>
            <a:gdLst/>
            <a:ahLst/>
            <a:cxnLst/>
            <a:rect l="l" t="t" r="r" b="b"/>
            <a:pathLst>
              <a:path w="1797" h="1527" extrusionOk="0">
                <a:moveTo>
                  <a:pt x="812" y="0"/>
                </a:moveTo>
                <a:cubicBezTo>
                  <a:pt x="383" y="0"/>
                  <a:pt x="1" y="211"/>
                  <a:pt x="34" y="710"/>
                </a:cubicBezTo>
                <a:cubicBezTo>
                  <a:pt x="34" y="1164"/>
                  <a:pt x="400" y="1527"/>
                  <a:pt x="845" y="1527"/>
                </a:cubicBezTo>
                <a:cubicBezTo>
                  <a:pt x="874" y="1527"/>
                  <a:pt x="903" y="1525"/>
                  <a:pt x="933" y="1522"/>
                </a:cubicBezTo>
                <a:cubicBezTo>
                  <a:pt x="1382" y="1522"/>
                  <a:pt x="1745" y="1315"/>
                  <a:pt x="1797" y="796"/>
                </a:cubicBezTo>
                <a:cubicBezTo>
                  <a:pt x="1745" y="226"/>
                  <a:pt x="1330" y="19"/>
                  <a:pt x="864" y="1"/>
                </a:cubicBezTo>
                <a:cubicBezTo>
                  <a:pt x="847" y="1"/>
                  <a:pt x="829" y="0"/>
                  <a:pt x="8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94"/>
          <p:cNvGrpSpPr/>
          <p:nvPr/>
        </p:nvGrpSpPr>
        <p:grpSpPr>
          <a:xfrm>
            <a:off x="5175247" y="1004597"/>
            <a:ext cx="876987" cy="1057977"/>
            <a:chOff x="7666781" y="1670426"/>
            <a:chExt cx="844800" cy="1019049"/>
          </a:xfrm>
        </p:grpSpPr>
        <p:sp>
          <p:nvSpPr>
            <p:cNvPr id="1627" name="Google Shape;1627;p94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94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29" name="Google Shape;1629;p94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30" name="Google Shape;1630;p94"/>
          <p:cNvGrpSpPr/>
          <p:nvPr/>
        </p:nvGrpSpPr>
        <p:grpSpPr>
          <a:xfrm>
            <a:off x="2859501" y="2361557"/>
            <a:ext cx="876987" cy="1057977"/>
            <a:chOff x="7666781" y="1670426"/>
            <a:chExt cx="844800" cy="1019049"/>
          </a:xfrm>
        </p:grpSpPr>
        <p:sp>
          <p:nvSpPr>
            <p:cNvPr id="1631" name="Google Shape;1631;p94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94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33" name="Google Shape;1633;p94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34" name="Google Shape;1634;p94"/>
          <p:cNvGrpSpPr/>
          <p:nvPr/>
        </p:nvGrpSpPr>
        <p:grpSpPr>
          <a:xfrm>
            <a:off x="2360897" y="1106098"/>
            <a:ext cx="876987" cy="1057977"/>
            <a:chOff x="7666781" y="1670426"/>
            <a:chExt cx="844800" cy="1019049"/>
          </a:xfrm>
        </p:grpSpPr>
        <p:sp>
          <p:nvSpPr>
            <p:cNvPr id="1635" name="Google Shape;1635;p94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94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37" name="Google Shape;1637;p94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638" name="Google Shape;1638;p94"/>
          <p:cNvSpPr txBox="1"/>
          <p:nvPr/>
        </p:nvSpPr>
        <p:spPr>
          <a:xfrm>
            <a:off x="4661496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9" name="Google Shape;1639;p94"/>
          <p:cNvSpPr txBox="1"/>
          <p:nvPr/>
        </p:nvSpPr>
        <p:spPr>
          <a:xfrm>
            <a:off x="4978296" y="4094042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7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0" name="Google Shape;1640;p94"/>
          <p:cNvSpPr txBox="1"/>
          <p:nvPr/>
        </p:nvSpPr>
        <p:spPr>
          <a:xfrm>
            <a:off x="2682204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1" name="Google Shape;1641;p94"/>
          <p:cNvSpPr txBox="1"/>
          <p:nvPr/>
        </p:nvSpPr>
        <p:spPr>
          <a:xfrm>
            <a:off x="2999012" y="4094054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7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2" name="Google Shape;1642;p94"/>
          <p:cNvSpPr txBox="1"/>
          <p:nvPr/>
        </p:nvSpPr>
        <p:spPr>
          <a:xfrm>
            <a:off x="702912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3" name="Google Shape;1643;p94"/>
          <p:cNvSpPr txBox="1"/>
          <p:nvPr/>
        </p:nvSpPr>
        <p:spPr>
          <a:xfrm>
            <a:off x="1019713" y="4094047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7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4" name="Google Shape;1644;p94"/>
          <p:cNvSpPr txBox="1"/>
          <p:nvPr/>
        </p:nvSpPr>
        <p:spPr>
          <a:xfrm>
            <a:off x="6640788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5" name="Google Shape;1645;p94"/>
          <p:cNvSpPr txBox="1"/>
          <p:nvPr/>
        </p:nvSpPr>
        <p:spPr>
          <a:xfrm>
            <a:off x="6957586" y="4094042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7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646" name="Google Shape;1646;p94"/>
          <p:cNvGrpSpPr/>
          <p:nvPr/>
        </p:nvGrpSpPr>
        <p:grpSpPr>
          <a:xfrm>
            <a:off x="6089197" y="2380897"/>
            <a:ext cx="876987" cy="1057977"/>
            <a:chOff x="7666781" y="1670426"/>
            <a:chExt cx="844800" cy="1019049"/>
          </a:xfrm>
        </p:grpSpPr>
        <p:sp>
          <p:nvSpPr>
            <p:cNvPr id="1647" name="Google Shape;1647;p94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94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49" name="Google Shape;1649;p94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3"/>
          <p:cNvSpPr txBox="1">
            <a:spLocks noGrp="1"/>
          </p:cNvSpPr>
          <p:nvPr>
            <p:ph type="title"/>
          </p:nvPr>
        </p:nvSpPr>
        <p:spPr>
          <a:xfrm>
            <a:off x="311700" y="4560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Problema de datos perdidos </a:t>
            </a:r>
            <a:endParaRPr/>
          </a:p>
        </p:txBody>
      </p:sp>
      <p:sp>
        <p:nvSpPr>
          <p:cNvPr id="537" name="Google Shape;537;p23"/>
          <p:cNvSpPr txBox="1"/>
          <p:nvPr/>
        </p:nvSpPr>
        <p:spPr>
          <a:xfrm>
            <a:off x="5101353" y="1954082"/>
            <a:ext cx="614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38" name="Google Shape;538;p23"/>
          <p:cNvGrpSpPr/>
          <p:nvPr/>
        </p:nvGrpSpPr>
        <p:grpSpPr>
          <a:xfrm>
            <a:off x="634075" y="2045375"/>
            <a:ext cx="4276945" cy="1711948"/>
            <a:chOff x="710275" y="1435775"/>
            <a:chExt cx="4276945" cy="1711948"/>
          </a:xfrm>
        </p:grpSpPr>
        <p:sp>
          <p:nvSpPr>
            <p:cNvPr id="539" name="Google Shape;539;p23"/>
            <p:cNvSpPr/>
            <p:nvPr/>
          </p:nvSpPr>
          <p:spPr>
            <a:xfrm>
              <a:off x="1551935" y="1435775"/>
              <a:ext cx="15873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3"/>
            <p:cNvSpPr/>
            <p:nvPr/>
          </p:nvSpPr>
          <p:spPr>
            <a:xfrm>
              <a:off x="3237920" y="1435775"/>
              <a:ext cx="17493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3"/>
            <p:cNvSpPr txBox="1"/>
            <p:nvPr/>
          </p:nvSpPr>
          <p:spPr>
            <a:xfrm>
              <a:off x="710275" y="143907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Semana 1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1551940" y="1937224"/>
              <a:ext cx="21417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3792238" y="1937224"/>
              <a:ext cx="11949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44" name="Google Shape;544;p23"/>
            <p:cNvSpPr txBox="1"/>
            <p:nvPr/>
          </p:nvSpPr>
          <p:spPr>
            <a:xfrm>
              <a:off x="710275" y="194052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Semana 2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1551933" y="2438674"/>
              <a:ext cx="6408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2291249" y="2438674"/>
              <a:ext cx="26958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3"/>
            <p:cNvSpPr txBox="1"/>
            <p:nvPr/>
          </p:nvSpPr>
          <p:spPr>
            <a:xfrm>
              <a:off x="710275" y="244197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Semana 3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1551936" y="2940123"/>
              <a:ext cx="16191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3269540" y="2940123"/>
              <a:ext cx="17175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 txBox="1"/>
            <p:nvPr/>
          </p:nvSpPr>
          <p:spPr>
            <a:xfrm>
              <a:off x="710275" y="294342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Semana 4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51" name="Google Shape;551;p23"/>
          <p:cNvSpPr txBox="1"/>
          <p:nvPr/>
        </p:nvSpPr>
        <p:spPr>
          <a:xfrm>
            <a:off x="5103553" y="2500807"/>
            <a:ext cx="614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2" name="Google Shape;552;p23"/>
          <p:cNvSpPr txBox="1"/>
          <p:nvPr/>
        </p:nvSpPr>
        <p:spPr>
          <a:xfrm>
            <a:off x="5101353" y="2984157"/>
            <a:ext cx="614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3" name="Google Shape;553;p23"/>
          <p:cNvSpPr txBox="1"/>
          <p:nvPr/>
        </p:nvSpPr>
        <p:spPr>
          <a:xfrm>
            <a:off x="5103553" y="3467507"/>
            <a:ext cx="614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54" name="Google Shape;554;p23"/>
          <p:cNvGrpSpPr/>
          <p:nvPr/>
        </p:nvGrpSpPr>
        <p:grpSpPr>
          <a:xfrm>
            <a:off x="6231756" y="2142792"/>
            <a:ext cx="2531516" cy="1517096"/>
            <a:chOff x="7117585" y="3241528"/>
            <a:chExt cx="1333500" cy="1517096"/>
          </a:xfrm>
        </p:grpSpPr>
        <p:sp>
          <p:nvSpPr>
            <p:cNvPr id="555" name="Google Shape;555;p23"/>
            <p:cNvSpPr txBox="1"/>
            <p:nvPr/>
          </p:nvSpPr>
          <p:spPr>
            <a:xfrm>
              <a:off x="7117585" y="3673533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Datos perdidos</a:t>
              </a:r>
              <a:endParaRPr sz="3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56" name="Google Shape;556;p23"/>
            <p:cNvSpPr txBox="1"/>
            <p:nvPr/>
          </p:nvSpPr>
          <p:spPr>
            <a:xfrm>
              <a:off x="7117585" y="3947424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Cada sujeto tiene a lo más un dato perdido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7" name="Google Shape;557;p23"/>
            <p:cNvSpPr txBox="1"/>
            <p:nvPr/>
          </p:nvSpPr>
          <p:spPr>
            <a:xfrm>
              <a:off x="7196635" y="3241528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24%</a:t>
              </a:r>
              <a:endParaRPr sz="39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95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655" name="Google Shape;1655;p95"/>
          <p:cNvSpPr/>
          <p:nvPr/>
        </p:nvSpPr>
        <p:spPr>
          <a:xfrm rot="10800000">
            <a:off x="4474135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5" y="1"/>
                  <a:pt x="1" y="701"/>
                  <a:pt x="1" y="1602"/>
                </a:cubicBezTo>
                <a:cubicBezTo>
                  <a:pt x="1" y="2502"/>
                  <a:pt x="735" y="3236"/>
                  <a:pt x="1635" y="3236"/>
                </a:cubicBezTo>
                <a:cubicBezTo>
                  <a:pt x="2503" y="3236"/>
                  <a:pt x="3236" y="2502"/>
                  <a:pt x="3236" y="1602"/>
                </a:cubicBezTo>
                <a:cubicBezTo>
                  <a:pt x="3236" y="701"/>
                  <a:pt x="2503" y="1"/>
                  <a:pt x="16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95"/>
          <p:cNvSpPr/>
          <p:nvPr/>
        </p:nvSpPr>
        <p:spPr>
          <a:xfrm rot="10800000">
            <a:off x="4082821" y="3937828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35" y="1"/>
                </a:moveTo>
                <a:cubicBezTo>
                  <a:pt x="734" y="1"/>
                  <a:pt x="0" y="701"/>
                  <a:pt x="0" y="1602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95"/>
          <p:cNvSpPr/>
          <p:nvPr/>
        </p:nvSpPr>
        <p:spPr>
          <a:xfrm rot="10800000">
            <a:off x="3691439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0" y="701"/>
                  <a:pt x="0" y="1602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95"/>
          <p:cNvSpPr/>
          <p:nvPr/>
        </p:nvSpPr>
        <p:spPr>
          <a:xfrm rot="10800000">
            <a:off x="3300126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5" y="1"/>
                  <a:pt x="1" y="701"/>
                  <a:pt x="1" y="1602"/>
                </a:cubicBezTo>
                <a:cubicBezTo>
                  <a:pt x="1" y="2502"/>
                  <a:pt x="735" y="3236"/>
                  <a:pt x="1602" y="3236"/>
                </a:cubicBezTo>
                <a:cubicBezTo>
                  <a:pt x="2503" y="3236"/>
                  <a:pt x="3236" y="2502"/>
                  <a:pt x="3236" y="1602"/>
                </a:cubicBezTo>
                <a:cubicBezTo>
                  <a:pt x="3236" y="701"/>
                  <a:pt x="2503" y="1"/>
                  <a:pt x="16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95"/>
          <p:cNvSpPr/>
          <p:nvPr/>
        </p:nvSpPr>
        <p:spPr>
          <a:xfrm rot="10800000">
            <a:off x="2908812" y="3937828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34" y="1"/>
                  <a:pt x="0" y="701"/>
                  <a:pt x="0" y="1602"/>
                </a:cubicBezTo>
                <a:cubicBezTo>
                  <a:pt x="0" y="2502"/>
                  <a:pt x="734" y="3236"/>
                  <a:pt x="1601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95"/>
          <p:cNvSpPr/>
          <p:nvPr/>
        </p:nvSpPr>
        <p:spPr>
          <a:xfrm rot="10800000">
            <a:off x="2517430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4" y="1"/>
                  <a:pt x="1" y="701"/>
                  <a:pt x="1" y="1602"/>
                </a:cubicBezTo>
                <a:cubicBezTo>
                  <a:pt x="1" y="2502"/>
                  <a:pt x="734" y="3236"/>
                  <a:pt x="1602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95"/>
          <p:cNvSpPr/>
          <p:nvPr/>
        </p:nvSpPr>
        <p:spPr>
          <a:xfrm rot="10800000">
            <a:off x="2126116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01"/>
                  <a:pt x="1" y="1602"/>
                </a:cubicBezTo>
                <a:cubicBezTo>
                  <a:pt x="1" y="2502"/>
                  <a:pt x="701" y="3236"/>
                  <a:pt x="1602" y="3236"/>
                </a:cubicBezTo>
                <a:cubicBezTo>
                  <a:pt x="2503" y="3236"/>
                  <a:pt x="3237" y="2502"/>
                  <a:pt x="3237" y="1602"/>
                </a:cubicBezTo>
                <a:cubicBezTo>
                  <a:pt x="3237" y="701"/>
                  <a:pt x="2503" y="1"/>
                  <a:pt x="16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95"/>
          <p:cNvSpPr/>
          <p:nvPr/>
        </p:nvSpPr>
        <p:spPr>
          <a:xfrm rot="10800000">
            <a:off x="1734802" y="3937828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01"/>
                  <a:pt x="0" y="1602"/>
                </a:cubicBezTo>
                <a:cubicBezTo>
                  <a:pt x="0" y="2502"/>
                  <a:pt x="701" y="3236"/>
                  <a:pt x="1601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95"/>
          <p:cNvSpPr/>
          <p:nvPr/>
        </p:nvSpPr>
        <p:spPr>
          <a:xfrm rot="10800000">
            <a:off x="1343420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01"/>
                  <a:pt x="1" y="1602"/>
                </a:cubicBezTo>
                <a:cubicBezTo>
                  <a:pt x="1" y="2502"/>
                  <a:pt x="701" y="3236"/>
                  <a:pt x="1602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95"/>
          <p:cNvSpPr/>
          <p:nvPr/>
        </p:nvSpPr>
        <p:spPr>
          <a:xfrm rot="10800000">
            <a:off x="954357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1" y="701"/>
                  <a:pt x="1" y="1602"/>
                </a:cubicBezTo>
                <a:cubicBezTo>
                  <a:pt x="1" y="2502"/>
                  <a:pt x="734" y="3236"/>
                  <a:pt x="1635" y="3236"/>
                </a:cubicBezTo>
                <a:cubicBezTo>
                  <a:pt x="2536" y="3236"/>
                  <a:pt x="3236" y="2502"/>
                  <a:pt x="3236" y="1602"/>
                </a:cubicBezTo>
                <a:cubicBezTo>
                  <a:pt x="3236" y="701"/>
                  <a:pt x="2536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95"/>
          <p:cNvSpPr/>
          <p:nvPr/>
        </p:nvSpPr>
        <p:spPr>
          <a:xfrm rot="10800000">
            <a:off x="4474135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35" y="0"/>
                </a:moveTo>
                <a:cubicBezTo>
                  <a:pt x="735" y="0"/>
                  <a:pt x="1" y="734"/>
                  <a:pt x="1" y="1635"/>
                </a:cubicBezTo>
                <a:cubicBezTo>
                  <a:pt x="1" y="2502"/>
                  <a:pt x="735" y="3236"/>
                  <a:pt x="1635" y="3236"/>
                </a:cubicBezTo>
                <a:cubicBezTo>
                  <a:pt x="2503" y="3236"/>
                  <a:pt x="3236" y="2502"/>
                  <a:pt x="3236" y="1635"/>
                </a:cubicBezTo>
                <a:cubicBezTo>
                  <a:pt x="3236" y="734"/>
                  <a:pt x="2503" y="0"/>
                  <a:pt x="16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95"/>
          <p:cNvSpPr/>
          <p:nvPr/>
        </p:nvSpPr>
        <p:spPr>
          <a:xfrm rot="10800000">
            <a:off x="4082821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01" y="0"/>
                </a:moveTo>
                <a:cubicBezTo>
                  <a:pt x="734" y="0"/>
                  <a:pt x="0" y="734"/>
                  <a:pt x="0" y="1635"/>
                </a:cubicBezTo>
                <a:cubicBezTo>
                  <a:pt x="0" y="2502"/>
                  <a:pt x="734" y="3236"/>
                  <a:pt x="1601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95"/>
          <p:cNvSpPr/>
          <p:nvPr/>
        </p:nvSpPr>
        <p:spPr>
          <a:xfrm rot="10800000">
            <a:off x="3691439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35" y="0"/>
                </a:moveTo>
                <a:cubicBezTo>
                  <a:pt x="734" y="0"/>
                  <a:pt x="0" y="734"/>
                  <a:pt x="0" y="1635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95"/>
          <p:cNvSpPr/>
          <p:nvPr/>
        </p:nvSpPr>
        <p:spPr>
          <a:xfrm rot="10800000">
            <a:off x="3300126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02" y="0"/>
                </a:moveTo>
                <a:cubicBezTo>
                  <a:pt x="735" y="0"/>
                  <a:pt x="1" y="734"/>
                  <a:pt x="1" y="1635"/>
                </a:cubicBezTo>
                <a:cubicBezTo>
                  <a:pt x="1" y="2502"/>
                  <a:pt x="735" y="3236"/>
                  <a:pt x="1602" y="3236"/>
                </a:cubicBezTo>
                <a:cubicBezTo>
                  <a:pt x="2503" y="3236"/>
                  <a:pt x="3236" y="2502"/>
                  <a:pt x="3236" y="1635"/>
                </a:cubicBezTo>
                <a:cubicBezTo>
                  <a:pt x="3236" y="734"/>
                  <a:pt x="2503" y="0"/>
                  <a:pt x="16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95"/>
          <p:cNvSpPr/>
          <p:nvPr/>
        </p:nvSpPr>
        <p:spPr>
          <a:xfrm rot="10800000">
            <a:off x="2908812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01" y="0"/>
                </a:moveTo>
                <a:cubicBezTo>
                  <a:pt x="701" y="0"/>
                  <a:pt x="0" y="734"/>
                  <a:pt x="0" y="1635"/>
                </a:cubicBezTo>
                <a:cubicBezTo>
                  <a:pt x="0" y="2502"/>
                  <a:pt x="701" y="3236"/>
                  <a:pt x="1601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95"/>
          <p:cNvSpPr/>
          <p:nvPr/>
        </p:nvSpPr>
        <p:spPr>
          <a:xfrm rot="10800000">
            <a:off x="2517430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02" y="0"/>
                </a:moveTo>
                <a:cubicBezTo>
                  <a:pt x="734" y="0"/>
                  <a:pt x="1" y="734"/>
                  <a:pt x="1" y="1635"/>
                </a:cubicBezTo>
                <a:cubicBezTo>
                  <a:pt x="1" y="2502"/>
                  <a:pt x="734" y="3236"/>
                  <a:pt x="1602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95"/>
          <p:cNvSpPr/>
          <p:nvPr/>
        </p:nvSpPr>
        <p:spPr>
          <a:xfrm rot="10800000">
            <a:off x="2126116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02" y="0"/>
                </a:moveTo>
                <a:cubicBezTo>
                  <a:pt x="701" y="0"/>
                  <a:pt x="1" y="734"/>
                  <a:pt x="1" y="1635"/>
                </a:cubicBezTo>
                <a:cubicBezTo>
                  <a:pt x="1" y="2502"/>
                  <a:pt x="701" y="3236"/>
                  <a:pt x="1602" y="3236"/>
                </a:cubicBezTo>
                <a:cubicBezTo>
                  <a:pt x="2503" y="3236"/>
                  <a:pt x="3237" y="2502"/>
                  <a:pt x="3237" y="1635"/>
                </a:cubicBezTo>
                <a:cubicBezTo>
                  <a:pt x="3237" y="734"/>
                  <a:pt x="2503" y="0"/>
                  <a:pt x="16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95"/>
          <p:cNvSpPr/>
          <p:nvPr/>
        </p:nvSpPr>
        <p:spPr>
          <a:xfrm rot="10800000">
            <a:off x="1734802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01" y="0"/>
                </a:moveTo>
                <a:cubicBezTo>
                  <a:pt x="701" y="0"/>
                  <a:pt x="0" y="734"/>
                  <a:pt x="0" y="1635"/>
                </a:cubicBezTo>
                <a:cubicBezTo>
                  <a:pt x="0" y="2502"/>
                  <a:pt x="701" y="3236"/>
                  <a:pt x="1601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95"/>
          <p:cNvSpPr/>
          <p:nvPr/>
        </p:nvSpPr>
        <p:spPr>
          <a:xfrm rot="10800000">
            <a:off x="1345739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35" y="0"/>
                </a:moveTo>
                <a:cubicBezTo>
                  <a:pt x="734" y="0"/>
                  <a:pt x="0" y="734"/>
                  <a:pt x="0" y="1635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35" y="3236"/>
                  <a:pt x="3236" y="2502"/>
                  <a:pt x="3236" y="1635"/>
                </a:cubicBezTo>
                <a:cubicBezTo>
                  <a:pt x="3236" y="734"/>
                  <a:pt x="2535" y="0"/>
                  <a:pt x="16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95"/>
          <p:cNvSpPr/>
          <p:nvPr/>
        </p:nvSpPr>
        <p:spPr>
          <a:xfrm rot="10800000">
            <a:off x="954357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35" y="0"/>
                </a:moveTo>
                <a:cubicBezTo>
                  <a:pt x="734" y="0"/>
                  <a:pt x="1" y="734"/>
                  <a:pt x="1" y="1635"/>
                </a:cubicBezTo>
                <a:cubicBezTo>
                  <a:pt x="1" y="2502"/>
                  <a:pt x="734" y="3236"/>
                  <a:pt x="1635" y="3236"/>
                </a:cubicBezTo>
                <a:cubicBezTo>
                  <a:pt x="2536" y="3236"/>
                  <a:pt x="3236" y="2502"/>
                  <a:pt x="3236" y="1635"/>
                </a:cubicBezTo>
                <a:cubicBezTo>
                  <a:pt x="3236" y="734"/>
                  <a:pt x="2536" y="0"/>
                  <a:pt x="16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95"/>
          <p:cNvSpPr/>
          <p:nvPr/>
        </p:nvSpPr>
        <p:spPr>
          <a:xfrm rot="10800000">
            <a:off x="4474135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5" y="1"/>
                  <a:pt x="1" y="735"/>
                  <a:pt x="1" y="1635"/>
                </a:cubicBezTo>
                <a:cubicBezTo>
                  <a:pt x="1" y="2536"/>
                  <a:pt x="735" y="3236"/>
                  <a:pt x="1635" y="3236"/>
                </a:cubicBezTo>
                <a:cubicBezTo>
                  <a:pt x="2503" y="3236"/>
                  <a:pt x="3236" y="2536"/>
                  <a:pt x="3236" y="1635"/>
                </a:cubicBezTo>
                <a:cubicBezTo>
                  <a:pt x="3236" y="735"/>
                  <a:pt x="2503" y="1"/>
                  <a:pt x="163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95"/>
          <p:cNvSpPr/>
          <p:nvPr/>
        </p:nvSpPr>
        <p:spPr>
          <a:xfrm rot="10800000">
            <a:off x="4082821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34" y="1"/>
                  <a:pt x="0" y="735"/>
                  <a:pt x="0" y="1635"/>
                </a:cubicBezTo>
                <a:cubicBezTo>
                  <a:pt x="0" y="2536"/>
                  <a:pt x="734" y="3236"/>
                  <a:pt x="1601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95"/>
          <p:cNvSpPr/>
          <p:nvPr/>
        </p:nvSpPr>
        <p:spPr>
          <a:xfrm rot="10800000">
            <a:off x="3691439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0" y="735"/>
                  <a:pt x="0" y="1635"/>
                </a:cubicBezTo>
                <a:cubicBezTo>
                  <a:pt x="0" y="2536"/>
                  <a:pt x="734" y="3236"/>
                  <a:pt x="1635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3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95"/>
          <p:cNvSpPr/>
          <p:nvPr/>
        </p:nvSpPr>
        <p:spPr>
          <a:xfrm rot="10800000">
            <a:off x="3300126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5" y="1"/>
                  <a:pt x="1" y="735"/>
                  <a:pt x="1" y="1635"/>
                </a:cubicBezTo>
                <a:cubicBezTo>
                  <a:pt x="1" y="2536"/>
                  <a:pt x="735" y="3236"/>
                  <a:pt x="1602" y="3236"/>
                </a:cubicBezTo>
                <a:cubicBezTo>
                  <a:pt x="2503" y="3236"/>
                  <a:pt x="3236" y="2536"/>
                  <a:pt x="3236" y="1635"/>
                </a:cubicBezTo>
                <a:cubicBezTo>
                  <a:pt x="3236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95"/>
          <p:cNvSpPr/>
          <p:nvPr/>
        </p:nvSpPr>
        <p:spPr>
          <a:xfrm rot="10800000">
            <a:off x="2908812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35"/>
                  <a:pt x="0" y="1635"/>
                </a:cubicBezTo>
                <a:cubicBezTo>
                  <a:pt x="0" y="2536"/>
                  <a:pt x="701" y="3236"/>
                  <a:pt x="1601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95"/>
          <p:cNvSpPr/>
          <p:nvPr/>
        </p:nvSpPr>
        <p:spPr>
          <a:xfrm rot="10800000">
            <a:off x="2517430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4" y="1"/>
                  <a:pt x="1" y="735"/>
                  <a:pt x="1" y="1635"/>
                </a:cubicBezTo>
                <a:cubicBezTo>
                  <a:pt x="1" y="2536"/>
                  <a:pt x="734" y="3236"/>
                  <a:pt x="1602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95"/>
          <p:cNvSpPr/>
          <p:nvPr/>
        </p:nvSpPr>
        <p:spPr>
          <a:xfrm rot="10800000">
            <a:off x="2126116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35"/>
                  <a:pt x="1" y="1635"/>
                </a:cubicBezTo>
                <a:cubicBezTo>
                  <a:pt x="1" y="2536"/>
                  <a:pt x="701" y="3236"/>
                  <a:pt x="1602" y="3236"/>
                </a:cubicBezTo>
                <a:cubicBezTo>
                  <a:pt x="2503" y="3236"/>
                  <a:pt x="3237" y="2536"/>
                  <a:pt x="3237" y="1635"/>
                </a:cubicBezTo>
                <a:cubicBezTo>
                  <a:pt x="3237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95"/>
          <p:cNvSpPr/>
          <p:nvPr/>
        </p:nvSpPr>
        <p:spPr>
          <a:xfrm rot="10800000">
            <a:off x="1734802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35"/>
                  <a:pt x="0" y="1635"/>
                </a:cubicBezTo>
                <a:cubicBezTo>
                  <a:pt x="0" y="2536"/>
                  <a:pt x="701" y="3236"/>
                  <a:pt x="1601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95"/>
          <p:cNvSpPr/>
          <p:nvPr/>
        </p:nvSpPr>
        <p:spPr>
          <a:xfrm rot="10800000">
            <a:off x="1345739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35" y="1"/>
                </a:moveTo>
                <a:cubicBezTo>
                  <a:pt x="734" y="1"/>
                  <a:pt x="0" y="735"/>
                  <a:pt x="0" y="1635"/>
                </a:cubicBezTo>
                <a:cubicBezTo>
                  <a:pt x="0" y="2536"/>
                  <a:pt x="734" y="3236"/>
                  <a:pt x="1635" y="3236"/>
                </a:cubicBezTo>
                <a:cubicBezTo>
                  <a:pt x="2535" y="3236"/>
                  <a:pt x="3236" y="2536"/>
                  <a:pt x="3236" y="1635"/>
                </a:cubicBezTo>
                <a:cubicBezTo>
                  <a:pt x="3236" y="735"/>
                  <a:pt x="2535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95"/>
          <p:cNvSpPr/>
          <p:nvPr/>
        </p:nvSpPr>
        <p:spPr>
          <a:xfrm rot="10800000">
            <a:off x="954357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1" y="735"/>
                  <a:pt x="1" y="1635"/>
                </a:cubicBezTo>
                <a:cubicBezTo>
                  <a:pt x="1" y="2536"/>
                  <a:pt x="734" y="3236"/>
                  <a:pt x="1635" y="3236"/>
                </a:cubicBezTo>
                <a:cubicBezTo>
                  <a:pt x="2536" y="3236"/>
                  <a:pt x="3236" y="2536"/>
                  <a:pt x="3236" y="1635"/>
                </a:cubicBezTo>
                <a:cubicBezTo>
                  <a:pt x="3236" y="735"/>
                  <a:pt x="2536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95"/>
          <p:cNvSpPr/>
          <p:nvPr/>
        </p:nvSpPr>
        <p:spPr>
          <a:xfrm rot="10800000">
            <a:off x="4474135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5" y="1"/>
                  <a:pt x="1" y="735"/>
                  <a:pt x="1" y="1602"/>
                </a:cubicBezTo>
                <a:cubicBezTo>
                  <a:pt x="1" y="2503"/>
                  <a:pt x="735" y="3237"/>
                  <a:pt x="1635" y="3237"/>
                </a:cubicBezTo>
                <a:cubicBezTo>
                  <a:pt x="2503" y="3237"/>
                  <a:pt x="3236" y="2503"/>
                  <a:pt x="3236" y="1602"/>
                </a:cubicBezTo>
                <a:cubicBezTo>
                  <a:pt x="3236" y="735"/>
                  <a:pt x="2503" y="1"/>
                  <a:pt x="16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95"/>
          <p:cNvSpPr/>
          <p:nvPr/>
        </p:nvSpPr>
        <p:spPr>
          <a:xfrm rot="10800000">
            <a:off x="4082821" y="1669701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35" y="1"/>
                </a:moveTo>
                <a:cubicBezTo>
                  <a:pt x="734" y="1"/>
                  <a:pt x="0" y="735"/>
                  <a:pt x="0" y="1602"/>
                </a:cubicBezTo>
                <a:cubicBezTo>
                  <a:pt x="0" y="2503"/>
                  <a:pt x="734" y="3237"/>
                  <a:pt x="1635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95"/>
          <p:cNvSpPr/>
          <p:nvPr/>
        </p:nvSpPr>
        <p:spPr>
          <a:xfrm rot="10800000">
            <a:off x="3691439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0" y="735"/>
                  <a:pt x="0" y="1602"/>
                </a:cubicBezTo>
                <a:cubicBezTo>
                  <a:pt x="0" y="2503"/>
                  <a:pt x="734" y="3237"/>
                  <a:pt x="1635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95"/>
          <p:cNvSpPr/>
          <p:nvPr/>
        </p:nvSpPr>
        <p:spPr>
          <a:xfrm rot="10800000">
            <a:off x="3300126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5" y="1"/>
                  <a:pt x="1" y="735"/>
                  <a:pt x="1" y="1602"/>
                </a:cubicBezTo>
                <a:cubicBezTo>
                  <a:pt x="1" y="2503"/>
                  <a:pt x="735" y="3237"/>
                  <a:pt x="1602" y="3237"/>
                </a:cubicBezTo>
                <a:cubicBezTo>
                  <a:pt x="2503" y="3237"/>
                  <a:pt x="3236" y="2503"/>
                  <a:pt x="3236" y="1602"/>
                </a:cubicBezTo>
                <a:cubicBezTo>
                  <a:pt x="3236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95"/>
          <p:cNvSpPr/>
          <p:nvPr/>
        </p:nvSpPr>
        <p:spPr>
          <a:xfrm rot="10800000">
            <a:off x="2908812" y="1669701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34" y="1"/>
                  <a:pt x="0" y="735"/>
                  <a:pt x="0" y="1602"/>
                </a:cubicBezTo>
                <a:cubicBezTo>
                  <a:pt x="0" y="2503"/>
                  <a:pt x="734" y="3237"/>
                  <a:pt x="1601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95"/>
          <p:cNvSpPr/>
          <p:nvPr/>
        </p:nvSpPr>
        <p:spPr>
          <a:xfrm rot="10800000">
            <a:off x="2517430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4" y="1"/>
                  <a:pt x="1" y="735"/>
                  <a:pt x="1" y="1602"/>
                </a:cubicBezTo>
                <a:cubicBezTo>
                  <a:pt x="1" y="2503"/>
                  <a:pt x="734" y="3237"/>
                  <a:pt x="1602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95"/>
          <p:cNvSpPr/>
          <p:nvPr/>
        </p:nvSpPr>
        <p:spPr>
          <a:xfrm rot="10800000">
            <a:off x="2126116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35"/>
                  <a:pt x="1" y="1602"/>
                </a:cubicBezTo>
                <a:cubicBezTo>
                  <a:pt x="1" y="2503"/>
                  <a:pt x="701" y="3237"/>
                  <a:pt x="1602" y="3237"/>
                </a:cubicBezTo>
                <a:cubicBezTo>
                  <a:pt x="2503" y="3237"/>
                  <a:pt x="3237" y="2503"/>
                  <a:pt x="3237" y="1602"/>
                </a:cubicBezTo>
                <a:cubicBezTo>
                  <a:pt x="3237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95"/>
          <p:cNvSpPr/>
          <p:nvPr/>
        </p:nvSpPr>
        <p:spPr>
          <a:xfrm rot="10800000">
            <a:off x="1734802" y="1669701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35"/>
                  <a:pt x="0" y="1602"/>
                </a:cubicBezTo>
                <a:cubicBezTo>
                  <a:pt x="0" y="2503"/>
                  <a:pt x="701" y="3237"/>
                  <a:pt x="1601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95"/>
          <p:cNvSpPr/>
          <p:nvPr/>
        </p:nvSpPr>
        <p:spPr>
          <a:xfrm rot="10800000">
            <a:off x="1343420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35"/>
                  <a:pt x="1" y="1602"/>
                </a:cubicBezTo>
                <a:cubicBezTo>
                  <a:pt x="1" y="2503"/>
                  <a:pt x="701" y="3237"/>
                  <a:pt x="1602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95"/>
          <p:cNvSpPr/>
          <p:nvPr/>
        </p:nvSpPr>
        <p:spPr>
          <a:xfrm rot="10800000">
            <a:off x="954357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1" y="735"/>
                  <a:pt x="1" y="1602"/>
                </a:cubicBezTo>
                <a:cubicBezTo>
                  <a:pt x="1" y="2503"/>
                  <a:pt x="734" y="3237"/>
                  <a:pt x="1635" y="3237"/>
                </a:cubicBezTo>
                <a:cubicBezTo>
                  <a:pt x="2536" y="3237"/>
                  <a:pt x="3236" y="2503"/>
                  <a:pt x="3236" y="1602"/>
                </a:cubicBezTo>
                <a:cubicBezTo>
                  <a:pt x="3236" y="735"/>
                  <a:pt x="2536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95"/>
          <p:cNvSpPr txBox="1"/>
          <p:nvPr/>
        </p:nvSpPr>
        <p:spPr>
          <a:xfrm>
            <a:off x="5444196" y="173216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96" name="Google Shape;1696;p95"/>
          <p:cNvSpPr txBox="1"/>
          <p:nvPr/>
        </p:nvSpPr>
        <p:spPr>
          <a:xfrm>
            <a:off x="7065533" y="173216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97" name="Google Shape;1697;p95"/>
          <p:cNvSpPr txBox="1"/>
          <p:nvPr/>
        </p:nvSpPr>
        <p:spPr>
          <a:xfrm>
            <a:off x="5448846" y="3465736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98" name="Google Shape;1698;p95"/>
          <p:cNvSpPr txBox="1"/>
          <p:nvPr/>
        </p:nvSpPr>
        <p:spPr>
          <a:xfrm>
            <a:off x="7074871" y="3465736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99" name="Google Shape;1699;p95"/>
          <p:cNvSpPr txBox="1"/>
          <p:nvPr/>
        </p:nvSpPr>
        <p:spPr>
          <a:xfrm>
            <a:off x="5444200" y="200605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0" name="Google Shape;1700;p95"/>
          <p:cNvSpPr txBox="1"/>
          <p:nvPr/>
        </p:nvSpPr>
        <p:spPr>
          <a:xfrm>
            <a:off x="7074874" y="3739627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cold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1" name="Google Shape;1701;p95"/>
          <p:cNvSpPr txBox="1"/>
          <p:nvPr/>
        </p:nvSpPr>
        <p:spPr>
          <a:xfrm>
            <a:off x="5444198" y="3739627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2" name="Google Shape;1702;p95"/>
          <p:cNvSpPr txBox="1"/>
          <p:nvPr/>
        </p:nvSpPr>
        <p:spPr>
          <a:xfrm>
            <a:off x="7065526" y="200605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3" name="Google Shape;1703;p95"/>
          <p:cNvSpPr txBox="1"/>
          <p:nvPr/>
        </p:nvSpPr>
        <p:spPr>
          <a:xfrm>
            <a:off x="5523250" y="1300150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04" name="Google Shape;1704;p95"/>
          <p:cNvSpPr txBox="1"/>
          <p:nvPr/>
        </p:nvSpPr>
        <p:spPr>
          <a:xfrm>
            <a:off x="7153936" y="1300141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05" name="Google Shape;1705;p95"/>
          <p:cNvSpPr txBox="1"/>
          <p:nvPr/>
        </p:nvSpPr>
        <p:spPr>
          <a:xfrm>
            <a:off x="5527896" y="3033731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06" name="Google Shape;1706;p95"/>
          <p:cNvSpPr txBox="1"/>
          <p:nvPr/>
        </p:nvSpPr>
        <p:spPr>
          <a:xfrm>
            <a:off x="7153925" y="3033730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9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712" name="Google Shape;1712;p96"/>
          <p:cNvSpPr/>
          <p:nvPr/>
        </p:nvSpPr>
        <p:spPr>
          <a:xfrm>
            <a:off x="2592578" y="3101179"/>
            <a:ext cx="3958819" cy="838868"/>
          </a:xfrm>
          <a:custGeom>
            <a:avLst/>
            <a:gdLst/>
            <a:ahLst/>
            <a:cxnLst/>
            <a:rect l="l" t="t" r="r" b="b"/>
            <a:pathLst>
              <a:path w="36147" h="8643" fill="none" extrusionOk="0">
                <a:moveTo>
                  <a:pt x="0" y="8643"/>
                </a:moveTo>
                <a:lnTo>
                  <a:pt x="8856" y="1333"/>
                </a:lnTo>
                <a:lnTo>
                  <a:pt x="16821" y="7144"/>
                </a:lnTo>
                <a:lnTo>
                  <a:pt x="36146" y="0"/>
                </a:lnTo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96"/>
          <p:cNvSpPr/>
          <p:nvPr/>
        </p:nvSpPr>
        <p:spPr>
          <a:xfrm>
            <a:off x="2592578" y="3101179"/>
            <a:ext cx="3958819" cy="765224"/>
          </a:xfrm>
          <a:custGeom>
            <a:avLst/>
            <a:gdLst/>
            <a:ahLst/>
            <a:cxnLst/>
            <a:rect l="l" t="t" r="r" b="b"/>
            <a:pathLst>
              <a:path w="36147" h="4499" fill="none" extrusionOk="0">
                <a:moveTo>
                  <a:pt x="0" y="0"/>
                </a:moveTo>
                <a:lnTo>
                  <a:pt x="18073" y="0"/>
                </a:lnTo>
                <a:lnTo>
                  <a:pt x="27036" y="4498"/>
                </a:lnTo>
                <a:lnTo>
                  <a:pt x="36146" y="2718"/>
                </a:lnTo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96"/>
          <p:cNvSpPr/>
          <p:nvPr/>
        </p:nvSpPr>
        <p:spPr>
          <a:xfrm rot="10800000" flipH="1">
            <a:off x="2592578" y="1929984"/>
            <a:ext cx="3958819" cy="686336"/>
          </a:xfrm>
          <a:custGeom>
            <a:avLst/>
            <a:gdLst/>
            <a:ahLst/>
            <a:cxnLst/>
            <a:rect l="l" t="t" r="r" b="b"/>
            <a:pathLst>
              <a:path w="36147" h="8997" fill="none" extrusionOk="0">
                <a:moveTo>
                  <a:pt x="0" y="1"/>
                </a:moveTo>
                <a:lnTo>
                  <a:pt x="15604" y="8997"/>
                </a:lnTo>
                <a:lnTo>
                  <a:pt x="26755" y="609"/>
                </a:lnTo>
                <a:lnTo>
                  <a:pt x="36146" y="609"/>
                </a:ln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5" name="Google Shape;1715;p96"/>
          <p:cNvSpPr/>
          <p:nvPr/>
        </p:nvSpPr>
        <p:spPr>
          <a:xfrm rot="10800000">
            <a:off x="2592603" y="2237921"/>
            <a:ext cx="3958819" cy="765224"/>
          </a:xfrm>
          <a:custGeom>
            <a:avLst/>
            <a:gdLst/>
            <a:ahLst/>
            <a:cxnLst/>
            <a:rect l="l" t="t" r="r" b="b"/>
            <a:pathLst>
              <a:path w="36147" h="16121" fill="none" extrusionOk="0">
                <a:moveTo>
                  <a:pt x="0" y="16120"/>
                </a:moveTo>
                <a:lnTo>
                  <a:pt x="13691" y="4967"/>
                </a:lnTo>
                <a:lnTo>
                  <a:pt x="21789" y="7029"/>
                </a:lnTo>
                <a:lnTo>
                  <a:pt x="27973" y="2180"/>
                </a:lnTo>
                <a:lnTo>
                  <a:pt x="36146" y="1"/>
                </a:lnTo>
              </a:path>
            </a:pathLst>
          </a:custGeom>
          <a:noFill/>
          <a:ln w="38100" cap="flat" cmpd="sng">
            <a:solidFill>
              <a:schemeClr val="accent6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96"/>
          <p:cNvSpPr/>
          <p:nvPr/>
        </p:nvSpPr>
        <p:spPr>
          <a:xfrm>
            <a:off x="2592585" y="1598800"/>
            <a:ext cx="3958819" cy="2439136"/>
          </a:xfrm>
          <a:custGeom>
            <a:avLst/>
            <a:gdLst/>
            <a:ahLst/>
            <a:cxnLst/>
            <a:rect l="l" t="t" r="r" b="b"/>
            <a:pathLst>
              <a:path w="36147" h="28678" fill="none" extrusionOk="0">
                <a:moveTo>
                  <a:pt x="0" y="0"/>
                </a:moveTo>
                <a:lnTo>
                  <a:pt x="0" y="28677"/>
                </a:lnTo>
                <a:lnTo>
                  <a:pt x="36146" y="28677"/>
                </a:lnTo>
              </a:path>
            </a:pathLst>
          </a:custGeom>
          <a:noFill/>
          <a:ln w="38100" cap="flat" cmpd="sng">
            <a:solidFill>
              <a:schemeClr val="lt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96"/>
          <p:cNvSpPr txBox="1"/>
          <p:nvPr/>
        </p:nvSpPr>
        <p:spPr>
          <a:xfrm>
            <a:off x="6806987" y="12786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18" name="Google Shape;1718;p96"/>
          <p:cNvSpPr txBox="1"/>
          <p:nvPr/>
        </p:nvSpPr>
        <p:spPr>
          <a:xfrm>
            <a:off x="6807009" y="160113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9" name="Google Shape;1719;p96"/>
          <p:cNvSpPr txBox="1"/>
          <p:nvPr/>
        </p:nvSpPr>
        <p:spPr>
          <a:xfrm>
            <a:off x="6807012" y="301112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20" name="Google Shape;1720;p96"/>
          <p:cNvSpPr txBox="1"/>
          <p:nvPr/>
        </p:nvSpPr>
        <p:spPr>
          <a:xfrm>
            <a:off x="6807034" y="333361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1" name="Google Shape;1721;p96"/>
          <p:cNvSpPr txBox="1"/>
          <p:nvPr/>
        </p:nvSpPr>
        <p:spPr>
          <a:xfrm>
            <a:off x="457150" y="299621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22" name="Google Shape;1722;p96"/>
          <p:cNvSpPr txBox="1"/>
          <p:nvPr/>
        </p:nvSpPr>
        <p:spPr>
          <a:xfrm>
            <a:off x="457172" y="331871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3" name="Google Shape;1723;p96"/>
          <p:cNvSpPr txBox="1"/>
          <p:nvPr/>
        </p:nvSpPr>
        <p:spPr>
          <a:xfrm>
            <a:off x="457163" y="12786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24" name="Google Shape;1724;p96"/>
          <p:cNvSpPr txBox="1"/>
          <p:nvPr/>
        </p:nvSpPr>
        <p:spPr>
          <a:xfrm>
            <a:off x="457184" y="160115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5" name="Google Shape;1725;p96"/>
          <p:cNvSpPr/>
          <p:nvPr/>
        </p:nvSpPr>
        <p:spPr>
          <a:xfrm>
            <a:off x="2592600" y="4280089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726" name="Google Shape;1726;p96"/>
          <p:cNvSpPr/>
          <p:nvPr/>
        </p:nvSpPr>
        <p:spPr>
          <a:xfrm>
            <a:off x="3692008" y="4280089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727" name="Google Shape;1727;p96"/>
          <p:cNvSpPr/>
          <p:nvPr/>
        </p:nvSpPr>
        <p:spPr>
          <a:xfrm>
            <a:off x="4791417" y="4280102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728" name="Google Shape;1728;p96"/>
          <p:cNvSpPr/>
          <p:nvPr/>
        </p:nvSpPr>
        <p:spPr>
          <a:xfrm>
            <a:off x="5890825" y="4280102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45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97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734" name="Google Shape;1734;p97"/>
          <p:cNvSpPr/>
          <p:nvPr/>
        </p:nvSpPr>
        <p:spPr>
          <a:xfrm>
            <a:off x="4907000" y="3131075"/>
            <a:ext cx="989100" cy="989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97"/>
          <p:cNvSpPr/>
          <p:nvPr/>
        </p:nvSpPr>
        <p:spPr>
          <a:xfrm>
            <a:off x="3239175" y="3089225"/>
            <a:ext cx="1395300" cy="139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97"/>
          <p:cNvSpPr/>
          <p:nvPr/>
        </p:nvSpPr>
        <p:spPr>
          <a:xfrm>
            <a:off x="4351450" y="1609950"/>
            <a:ext cx="1176600" cy="11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97"/>
          <p:cNvSpPr/>
          <p:nvPr/>
        </p:nvSpPr>
        <p:spPr>
          <a:xfrm>
            <a:off x="3175000" y="2147700"/>
            <a:ext cx="822600" cy="82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97"/>
          <p:cNvSpPr txBox="1"/>
          <p:nvPr/>
        </p:nvSpPr>
        <p:spPr>
          <a:xfrm>
            <a:off x="3479164" y="3591137"/>
            <a:ext cx="915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39" name="Google Shape;1739;p97"/>
          <p:cNvSpPr txBox="1"/>
          <p:nvPr/>
        </p:nvSpPr>
        <p:spPr>
          <a:xfrm>
            <a:off x="4943889" y="3429887"/>
            <a:ext cx="915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35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40" name="Google Shape;1740;p97"/>
          <p:cNvSpPr txBox="1"/>
          <p:nvPr/>
        </p:nvSpPr>
        <p:spPr>
          <a:xfrm>
            <a:off x="4482089" y="2002512"/>
            <a:ext cx="915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41" name="Google Shape;1741;p97"/>
          <p:cNvSpPr txBox="1"/>
          <p:nvPr/>
        </p:nvSpPr>
        <p:spPr>
          <a:xfrm>
            <a:off x="3174988" y="2363250"/>
            <a:ext cx="8226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742" name="Google Shape;1742;p97"/>
          <p:cNvGrpSpPr/>
          <p:nvPr/>
        </p:nvGrpSpPr>
        <p:grpSpPr>
          <a:xfrm>
            <a:off x="457212" y="1374231"/>
            <a:ext cx="1879800" cy="1048788"/>
            <a:chOff x="457212" y="1378950"/>
            <a:chExt cx="1879800" cy="1048788"/>
          </a:xfrm>
        </p:grpSpPr>
        <p:sp>
          <p:nvSpPr>
            <p:cNvPr id="1743" name="Google Shape;1743;p97"/>
            <p:cNvSpPr txBox="1"/>
            <p:nvPr/>
          </p:nvSpPr>
          <p:spPr>
            <a:xfrm>
              <a:off x="457212" y="1378950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44" name="Google Shape;1744;p97"/>
            <p:cNvSpPr txBox="1"/>
            <p:nvPr/>
          </p:nvSpPr>
          <p:spPr>
            <a:xfrm>
              <a:off x="457212" y="17014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 and the smallest one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45" name="Google Shape;1745;p97"/>
          <p:cNvGrpSpPr/>
          <p:nvPr/>
        </p:nvGrpSpPr>
        <p:grpSpPr>
          <a:xfrm>
            <a:off x="6806997" y="3261294"/>
            <a:ext cx="1879800" cy="1048800"/>
            <a:chOff x="6806997" y="3547913"/>
            <a:chExt cx="1879800" cy="1048800"/>
          </a:xfrm>
        </p:grpSpPr>
        <p:sp>
          <p:nvSpPr>
            <p:cNvPr id="1746" name="Google Shape;1746;p97"/>
            <p:cNvSpPr txBox="1"/>
            <p:nvPr/>
          </p:nvSpPr>
          <p:spPr>
            <a:xfrm>
              <a:off x="6806997" y="354791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47" name="Google Shape;1747;p97"/>
            <p:cNvSpPr txBox="1"/>
            <p:nvPr/>
          </p:nvSpPr>
          <p:spPr>
            <a:xfrm>
              <a:off x="6806997" y="38704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48" name="Google Shape;1748;p97"/>
          <p:cNvGrpSpPr/>
          <p:nvPr/>
        </p:nvGrpSpPr>
        <p:grpSpPr>
          <a:xfrm>
            <a:off x="6806997" y="1374225"/>
            <a:ext cx="1879800" cy="1048800"/>
            <a:chOff x="6806997" y="1369513"/>
            <a:chExt cx="1879800" cy="1048800"/>
          </a:xfrm>
        </p:grpSpPr>
        <p:sp>
          <p:nvSpPr>
            <p:cNvPr id="1749" name="Google Shape;1749;p97"/>
            <p:cNvSpPr txBox="1"/>
            <p:nvPr/>
          </p:nvSpPr>
          <p:spPr>
            <a:xfrm>
              <a:off x="6806997" y="136951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50" name="Google Shape;1750;p97"/>
            <p:cNvSpPr txBox="1"/>
            <p:nvPr/>
          </p:nvSpPr>
          <p:spPr>
            <a:xfrm>
              <a:off x="6806997" y="16920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51" name="Google Shape;1751;p97"/>
          <p:cNvGrpSpPr/>
          <p:nvPr/>
        </p:nvGrpSpPr>
        <p:grpSpPr>
          <a:xfrm>
            <a:off x="457212" y="3261300"/>
            <a:ext cx="1879800" cy="1048788"/>
            <a:chOff x="457212" y="3386675"/>
            <a:chExt cx="1879800" cy="1048788"/>
          </a:xfrm>
        </p:grpSpPr>
        <p:sp>
          <p:nvSpPr>
            <p:cNvPr id="1752" name="Google Shape;1752;p97"/>
            <p:cNvSpPr txBox="1"/>
            <p:nvPr/>
          </p:nvSpPr>
          <p:spPr>
            <a:xfrm>
              <a:off x="457212" y="3386675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53" name="Google Shape;1753;p97"/>
            <p:cNvSpPr txBox="1"/>
            <p:nvPr/>
          </p:nvSpPr>
          <p:spPr>
            <a:xfrm>
              <a:off x="457212" y="370916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754" name="Google Shape;1754;p97"/>
          <p:cNvCxnSpPr>
            <a:stCxn id="1741" idx="1"/>
            <a:endCxn id="1743" idx="3"/>
          </p:cNvCxnSpPr>
          <p:nvPr/>
        </p:nvCxnSpPr>
        <p:spPr>
          <a:xfrm rot="10800000">
            <a:off x="2337088" y="1613100"/>
            <a:ext cx="837900" cy="9459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55" name="Google Shape;1755;p97"/>
          <p:cNvCxnSpPr>
            <a:stCxn id="1736" idx="3"/>
            <a:endCxn id="1749" idx="1"/>
          </p:cNvCxnSpPr>
          <p:nvPr/>
        </p:nvCxnSpPr>
        <p:spPr>
          <a:xfrm rot="10800000" flipH="1">
            <a:off x="5528050" y="1613250"/>
            <a:ext cx="1278900" cy="585000"/>
          </a:xfrm>
          <a:prstGeom prst="bentConnector3">
            <a:avLst>
              <a:gd name="adj1" fmla="val 64112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56" name="Google Shape;1756;p97"/>
          <p:cNvCxnSpPr>
            <a:stCxn id="1739" idx="3"/>
            <a:endCxn id="1746" idx="1"/>
          </p:cNvCxnSpPr>
          <p:nvPr/>
        </p:nvCxnSpPr>
        <p:spPr>
          <a:xfrm rot="10800000" flipH="1">
            <a:off x="5859189" y="3500237"/>
            <a:ext cx="947700" cy="1254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57" name="Google Shape;1757;p97"/>
          <p:cNvCxnSpPr>
            <a:stCxn id="1735" idx="1"/>
            <a:endCxn id="1752" idx="3"/>
          </p:cNvCxnSpPr>
          <p:nvPr/>
        </p:nvCxnSpPr>
        <p:spPr>
          <a:xfrm rot="10800000">
            <a:off x="2337075" y="3500375"/>
            <a:ext cx="902100" cy="2865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98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763" name="Google Shape;1763;p98"/>
          <p:cNvSpPr txBox="1"/>
          <p:nvPr/>
        </p:nvSpPr>
        <p:spPr>
          <a:xfrm>
            <a:off x="699475" y="1792238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64" name="Google Shape;1764;p98"/>
          <p:cNvGrpSpPr/>
          <p:nvPr/>
        </p:nvGrpSpPr>
        <p:grpSpPr>
          <a:xfrm>
            <a:off x="5300990" y="1602985"/>
            <a:ext cx="2851555" cy="2851555"/>
            <a:chOff x="6868325" y="1240250"/>
            <a:chExt cx="1423500" cy="1423500"/>
          </a:xfrm>
        </p:grpSpPr>
        <p:sp>
          <p:nvSpPr>
            <p:cNvPr id="1765" name="Google Shape;1765;p98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8248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98"/>
            <p:cNvSpPr/>
            <p:nvPr/>
          </p:nvSpPr>
          <p:spPr>
            <a:xfrm>
              <a:off x="6869962" y="1240253"/>
              <a:ext cx="1420200" cy="1420200"/>
            </a:xfrm>
            <a:prstGeom prst="blockArc">
              <a:avLst>
                <a:gd name="adj1" fmla="val 21597691"/>
                <a:gd name="adj2" fmla="val 16212183"/>
                <a:gd name="adj3" fmla="val 827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7" name="Google Shape;1767;p98"/>
          <p:cNvSpPr/>
          <p:nvPr/>
        </p:nvSpPr>
        <p:spPr>
          <a:xfrm>
            <a:off x="5604918" y="1906913"/>
            <a:ext cx="2243700" cy="2243700"/>
          </a:xfrm>
          <a:prstGeom prst="donut">
            <a:avLst>
              <a:gd name="adj" fmla="val 10621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98"/>
          <p:cNvSpPr/>
          <p:nvPr/>
        </p:nvSpPr>
        <p:spPr>
          <a:xfrm>
            <a:off x="5607468" y="1909463"/>
            <a:ext cx="2238600" cy="2238600"/>
          </a:xfrm>
          <a:prstGeom prst="blockArc">
            <a:avLst>
              <a:gd name="adj1" fmla="val 2077565"/>
              <a:gd name="adj2" fmla="val 16217890"/>
              <a:gd name="adj3" fmla="val 1052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9" name="Google Shape;1769;p98"/>
          <p:cNvGrpSpPr/>
          <p:nvPr/>
        </p:nvGrpSpPr>
        <p:grpSpPr>
          <a:xfrm>
            <a:off x="5938291" y="2239837"/>
            <a:ext cx="1576953" cy="1577850"/>
            <a:chOff x="6868325" y="1239440"/>
            <a:chExt cx="1423500" cy="1424310"/>
          </a:xfrm>
        </p:grpSpPr>
        <p:sp>
          <p:nvSpPr>
            <p:cNvPr id="1770" name="Google Shape;1770;p98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5076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98"/>
            <p:cNvSpPr/>
            <p:nvPr/>
          </p:nvSpPr>
          <p:spPr>
            <a:xfrm>
              <a:off x="6869962" y="1239440"/>
              <a:ext cx="1420200" cy="1420200"/>
            </a:xfrm>
            <a:prstGeom prst="blockArc">
              <a:avLst>
                <a:gd name="adj1" fmla="val 5423556"/>
                <a:gd name="adj2" fmla="val 16203475"/>
                <a:gd name="adj3" fmla="val 1498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2" name="Google Shape;1772;p98"/>
          <p:cNvSpPr/>
          <p:nvPr/>
        </p:nvSpPr>
        <p:spPr>
          <a:xfrm>
            <a:off x="4181625" y="1455364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1773" name="Google Shape;1773;p98"/>
          <p:cNvCxnSpPr>
            <a:stCxn id="1772" idx="3"/>
          </p:cNvCxnSpPr>
          <p:nvPr/>
        </p:nvCxnSpPr>
        <p:spPr>
          <a:xfrm>
            <a:off x="4842225" y="1642414"/>
            <a:ext cx="1171800" cy="29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4" name="Google Shape;1774;p98"/>
          <p:cNvCxnSpPr>
            <a:stCxn id="1775" idx="3"/>
            <a:endCxn id="1772" idx="1"/>
          </p:cNvCxnSpPr>
          <p:nvPr/>
        </p:nvCxnSpPr>
        <p:spPr>
          <a:xfrm>
            <a:off x="3373313" y="1642413"/>
            <a:ext cx="808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6" name="Google Shape;1776;p98"/>
          <p:cNvSpPr txBox="1"/>
          <p:nvPr/>
        </p:nvSpPr>
        <p:spPr>
          <a:xfrm>
            <a:off x="699475" y="2915338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7" name="Google Shape;1777;p98"/>
          <p:cNvSpPr/>
          <p:nvPr/>
        </p:nvSpPr>
        <p:spPr>
          <a:xfrm>
            <a:off x="4181625" y="2578464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1778" name="Google Shape;1778;p98"/>
          <p:cNvCxnSpPr>
            <a:stCxn id="1777" idx="3"/>
          </p:cNvCxnSpPr>
          <p:nvPr/>
        </p:nvCxnSpPr>
        <p:spPr>
          <a:xfrm>
            <a:off x="4842225" y="2765514"/>
            <a:ext cx="89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9" name="Google Shape;1779;p98"/>
          <p:cNvCxnSpPr>
            <a:stCxn id="1780" idx="3"/>
            <a:endCxn id="1777" idx="1"/>
          </p:cNvCxnSpPr>
          <p:nvPr/>
        </p:nvCxnSpPr>
        <p:spPr>
          <a:xfrm>
            <a:off x="3373337" y="2762300"/>
            <a:ext cx="808200" cy="3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1" name="Google Shape;1781;p98"/>
          <p:cNvSpPr txBox="1"/>
          <p:nvPr/>
        </p:nvSpPr>
        <p:spPr>
          <a:xfrm>
            <a:off x="699475" y="4032000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2" name="Google Shape;1782;p98"/>
          <p:cNvSpPr/>
          <p:nvPr/>
        </p:nvSpPr>
        <p:spPr>
          <a:xfrm>
            <a:off x="4181625" y="3695127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1783" name="Google Shape;1783;p98"/>
          <p:cNvCxnSpPr>
            <a:stCxn id="1782" idx="3"/>
          </p:cNvCxnSpPr>
          <p:nvPr/>
        </p:nvCxnSpPr>
        <p:spPr>
          <a:xfrm rot="10800000" flipH="1">
            <a:off x="4842225" y="3366477"/>
            <a:ext cx="1307100" cy="51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4" name="Google Shape;1784;p98"/>
          <p:cNvCxnSpPr>
            <a:stCxn id="1785" idx="3"/>
            <a:endCxn id="1782" idx="1"/>
          </p:cNvCxnSpPr>
          <p:nvPr/>
        </p:nvCxnSpPr>
        <p:spPr>
          <a:xfrm>
            <a:off x="3373325" y="3882163"/>
            <a:ext cx="808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5" name="Google Shape;1785;p98"/>
          <p:cNvSpPr txBox="1"/>
          <p:nvPr/>
        </p:nvSpPr>
        <p:spPr>
          <a:xfrm>
            <a:off x="1493525" y="364321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5" name="Google Shape;1775;p98"/>
          <p:cNvSpPr txBox="1"/>
          <p:nvPr/>
        </p:nvSpPr>
        <p:spPr>
          <a:xfrm>
            <a:off x="1493513" y="14034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0" name="Google Shape;1780;p98"/>
          <p:cNvSpPr txBox="1"/>
          <p:nvPr/>
        </p:nvSpPr>
        <p:spPr>
          <a:xfrm>
            <a:off x="1493537" y="25233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99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791" name="Google Shape;1791;p99"/>
          <p:cNvSpPr/>
          <p:nvPr/>
        </p:nvSpPr>
        <p:spPr>
          <a:xfrm rot="10800000">
            <a:off x="6667129" y="1846256"/>
            <a:ext cx="1437296" cy="2487195"/>
          </a:xfrm>
          <a:custGeom>
            <a:avLst/>
            <a:gdLst/>
            <a:ahLst/>
            <a:cxnLst/>
            <a:rect l="l" t="t" r="r" b="b"/>
            <a:pathLst>
              <a:path w="14811" h="30222" extrusionOk="0">
                <a:moveTo>
                  <a:pt x="14310" y="467"/>
                </a:moveTo>
                <a:lnTo>
                  <a:pt x="14310" y="29721"/>
                </a:lnTo>
                <a:lnTo>
                  <a:pt x="467" y="29721"/>
                </a:lnTo>
                <a:lnTo>
                  <a:pt x="467" y="467"/>
                </a:lnTo>
                <a:close/>
                <a:moveTo>
                  <a:pt x="0" y="0"/>
                </a:moveTo>
                <a:lnTo>
                  <a:pt x="0" y="30222"/>
                </a:lnTo>
                <a:lnTo>
                  <a:pt x="14811" y="30222"/>
                </a:lnTo>
                <a:lnTo>
                  <a:pt x="148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99"/>
          <p:cNvSpPr/>
          <p:nvPr/>
        </p:nvSpPr>
        <p:spPr>
          <a:xfrm rot="10800000">
            <a:off x="6667129" y="1877528"/>
            <a:ext cx="1437296" cy="1210798"/>
          </a:xfrm>
          <a:custGeom>
            <a:avLst/>
            <a:gdLst/>
            <a:ahLst/>
            <a:cxnLst/>
            <a:rect l="l" t="t" r="r" b="b"/>
            <a:pathLst>
              <a:path w="14811" h="5371" extrusionOk="0">
                <a:moveTo>
                  <a:pt x="0" y="0"/>
                </a:moveTo>
                <a:lnTo>
                  <a:pt x="0" y="5371"/>
                </a:lnTo>
                <a:lnTo>
                  <a:pt x="14811" y="5371"/>
                </a:lnTo>
                <a:lnTo>
                  <a:pt x="148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99"/>
          <p:cNvSpPr txBox="1"/>
          <p:nvPr/>
        </p:nvSpPr>
        <p:spPr>
          <a:xfrm>
            <a:off x="1096071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94" name="Google Shape;1794;p99"/>
          <p:cNvSpPr/>
          <p:nvPr/>
        </p:nvSpPr>
        <p:spPr>
          <a:xfrm rot="10800000">
            <a:off x="4791231" y="2085780"/>
            <a:ext cx="1437394" cy="2255996"/>
          </a:xfrm>
          <a:custGeom>
            <a:avLst/>
            <a:gdLst/>
            <a:ahLst/>
            <a:cxnLst/>
            <a:rect l="l" t="t" r="r" b="b"/>
            <a:pathLst>
              <a:path w="14812" h="30223" extrusionOk="0">
                <a:moveTo>
                  <a:pt x="14344" y="501"/>
                </a:moveTo>
                <a:lnTo>
                  <a:pt x="14344" y="29722"/>
                </a:lnTo>
                <a:lnTo>
                  <a:pt x="501" y="29722"/>
                </a:lnTo>
                <a:lnTo>
                  <a:pt x="501" y="501"/>
                </a:lnTo>
                <a:close/>
                <a:moveTo>
                  <a:pt x="1" y="1"/>
                </a:moveTo>
                <a:lnTo>
                  <a:pt x="1" y="30222"/>
                </a:lnTo>
                <a:lnTo>
                  <a:pt x="14811" y="30222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99"/>
          <p:cNvSpPr/>
          <p:nvPr/>
        </p:nvSpPr>
        <p:spPr>
          <a:xfrm rot="10800000">
            <a:off x="4791231" y="2075358"/>
            <a:ext cx="1437394" cy="971318"/>
          </a:xfrm>
          <a:custGeom>
            <a:avLst/>
            <a:gdLst/>
            <a:ahLst/>
            <a:cxnLst/>
            <a:rect l="l" t="t" r="r" b="b"/>
            <a:pathLst>
              <a:path w="14812" h="16680" extrusionOk="0">
                <a:moveTo>
                  <a:pt x="1" y="1"/>
                </a:moveTo>
                <a:lnTo>
                  <a:pt x="1" y="16679"/>
                </a:lnTo>
                <a:lnTo>
                  <a:pt x="14811" y="16679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99"/>
          <p:cNvSpPr/>
          <p:nvPr/>
        </p:nvSpPr>
        <p:spPr>
          <a:xfrm rot="10800000">
            <a:off x="2915404" y="2398086"/>
            <a:ext cx="1437296" cy="1943689"/>
          </a:xfrm>
          <a:custGeom>
            <a:avLst/>
            <a:gdLst/>
            <a:ahLst/>
            <a:cxnLst/>
            <a:rect l="l" t="t" r="r" b="b"/>
            <a:pathLst>
              <a:path w="14811" h="30590" extrusionOk="0">
                <a:moveTo>
                  <a:pt x="14310" y="501"/>
                </a:moveTo>
                <a:lnTo>
                  <a:pt x="14310" y="30122"/>
                </a:lnTo>
                <a:lnTo>
                  <a:pt x="500" y="30122"/>
                </a:lnTo>
                <a:lnTo>
                  <a:pt x="500" y="501"/>
                </a:lnTo>
                <a:close/>
                <a:moveTo>
                  <a:pt x="0" y="1"/>
                </a:moveTo>
                <a:lnTo>
                  <a:pt x="0" y="30589"/>
                </a:lnTo>
                <a:lnTo>
                  <a:pt x="14811" y="30589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99"/>
          <p:cNvSpPr/>
          <p:nvPr/>
        </p:nvSpPr>
        <p:spPr>
          <a:xfrm rot="10800000">
            <a:off x="2915404" y="2408528"/>
            <a:ext cx="1437296" cy="606899"/>
          </a:xfrm>
          <a:custGeom>
            <a:avLst/>
            <a:gdLst/>
            <a:ahLst/>
            <a:cxnLst/>
            <a:rect l="l" t="t" r="r" b="b"/>
            <a:pathLst>
              <a:path w="14811" h="10575" extrusionOk="0">
                <a:moveTo>
                  <a:pt x="0" y="0"/>
                </a:moveTo>
                <a:lnTo>
                  <a:pt x="0" y="10575"/>
                </a:lnTo>
                <a:lnTo>
                  <a:pt x="14811" y="10575"/>
                </a:lnTo>
                <a:lnTo>
                  <a:pt x="1481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99"/>
          <p:cNvSpPr/>
          <p:nvPr/>
        </p:nvSpPr>
        <p:spPr>
          <a:xfrm rot="10800000">
            <a:off x="1039554" y="1752522"/>
            <a:ext cx="1437296" cy="2582228"/>
          </a:xfrm>
          <a:custGeom>
            <a:avLst/>
            <a:gdLst/>
            <a:ahLst/>
            <a:cxnLst/>
            <a:rect l="l" t="t" r="r" b="b"/>
            <a:pathLst>
              <a:path w="14811" h="30423" extrusionOk="0">
                <a:moveTo>
                  <a:pt x="14310" y="501"/>
                </a:moveTo>
                <a:lnTo>
                  <a:pt x="14310" y="29955"/>
                </a:lnTo>
                <a:lnTo>
                  <a:pt x="467" y="29955"/>
                </a:lnTo>
                <a:lnTo>
                  <a:pt x="467" y="501"/>
                </a:lnTo>
                <a:close/>
                <a:moveTo>
                  <a:pt x="0" y="1"/>
                </a:moveTo>
                <a:lnTo>
                  <a:pt x="0" y="30422"/>
                </a:lnTo>
                <a:lnTo>
                  <a:pt x="14811" y="30422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99"/>
          <p:cNvSpPr/>
          <p:nvPr/>
        </p:nvSpPr>
        <p:spPr>
          <a:xfrm rot="10800000">
            <a:off x="1042756" y="1752576"/>
            <a:ext cx="1434094" cy="1231623"/>
          </a:xfrm>
          <a:custGeom>
            <a:avLst/>
            <a:gdLst/>
            <a:ahLst/>
            <a:cxnLst/>
            <a:rect l="l" t="t" r="r" b="b"/>
            <a:pathLst>
              <a:path w="14778" h="5338" extrusionOk="0">
                <a:moveTo>
                  <a:pt x="0" y="0"/>
                </a:moveTo>
                <a:lnTo>
                  <a:pt x="0" y="5337"/>
                </a:lnTo>
                <a:lnTo>
                  <a:pt x="14777" y="5337"/>
                </a:lnTo>
                <a:lnTo>
                  <a:pt x="1477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99"/>
          <p:cNvSpPr txBox="1"/>
          <p:nvPr/>
        </p:nvSpPr>
        <p:spPr>
          <a:xfrm>
            <a:off x="1170425" y="1086748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4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01" name="Google Shape;1801;p99"/>
          <p:cNvSpPr txBox="1"/>
          <p:nvPr/>
        </p:nvSpPr>
        <p:spPr>
          <a:xfrm>
            <a:off x="3046338" y="1732373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4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02" name="Google Shape;1802;p99"/>
          <p:cNvSpPr txBox="1"/>
          <p:nvPr/>
        </p:nvSpPr>
        <p:spPr>
          <a:xfrm>
            <a:off x="4922125" y="1409648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4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03" name="Google Shape;1803;p99"/>
          <p:cNvSpPr txBox="1"/>
          <p:nvPr/>
        </p:nvSpPr>
        <p:spPr>
          <a:xfrm>
            <a:off x="6797930" y="1180548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4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04" name="Google Shape;1804;p99"/>
          <p:cNvSpPr txBox="1"/>
          <p:nvPr/>
        </p:nvSpPr>
        <p:spPr>
          <a:xfrm>
            <a:off x="2967283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05" name="Google Shape;1805;p99"/>
          <p:cNvSpPr txBox="1"/>
          <p:nvPr/>
        </p:nvSpPr>
        <p:spPr>
          <a:xfrm>
            <a:off x="4843171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06" name="Google Shape;1806;p99"/>
          <p:cNvSpPr txBox="1"/>
          <p:nvPr/>
        </p:nvSpPr>
        <p:spPr>
          <a:xfrm>
            <a:off x="6719071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07" name="Google Shape;1807;p99"/>
          <p:cNvSpPr txBox="1"/>
          <p:nvPr/>
        </p:nvSpPr>
        <p:spPr>
          <a:xfrm>
            <a:off x="1096075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8" name="Google Shape;1808;p99"/>
          <p:cNvSpPr txBox="1"/>
          <p:nvPr/>
        </p:nvSpPr>
        <p:spPr>
          <a:xfrm>
            <a:off x="6719074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cold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9" name="Google Shape;1809;p99"/>
          <p:cNvSpPr txBox="1"/>
          <p:nvPr/>
        </p:nvSpPr>
        <p:spPr>
          <a:xfrm>
            <a:off x="4838523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0" name="Google Shape;1810;p99"/>
          <p:cNvSpPr txBox="1"/>
          <p:nvPr/>
        </p:nvSpPr>
        <p:spPr>
          <a:xfrm>
            <a:off x="2967276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100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1816" name="Google Shape;1816;p100"/>
          <p:cNvGrpSpPr/>
          <p:nvPr/>
        </p:nvGrpSpPr>
        <p:grpSpPr>
          <a:xfrm>
            <a:off x="1211400" y="1601271"/>
            <a:ext cx="6721200" cy="2085341"/>
            <a:chOff x="1289038" y="1622496"/>
            <a:chExt cx="6721200" cy="2085341"/>
          </a:xfrm>
        </p:grpSpPr>
        <p:cxnSp>
          <p:nvCxnSpPr>
            <p:cNvPr id="1817" name="Google Shape;1817;p100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8" name="Google Shape;1818;p100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9" name="Google Shape;1819;p100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0" name="Google Shape;1820;p100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1" name="Google Shape;1821;p100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2" name="Google Shape;1822;p100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3" name="Google Shape;1823;p100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4" name="Google Shape;1824;p100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5" name="Google Shape;1825;p100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6" name="Google Shape;1826;p100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7" name="Google Shape;1827;p100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28" name="Google Shape;1828;p100"/>
          <p:cNvSpPr txBox="1"/>
          <p:nvPr/>
        </p:nvSpPr>
        <p:spPr>
          <a:xfrm>
            <a:off x="1289100" y="3839125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7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9" name="Google Shape;1829;p100"/>
          <p:cNvSpPr txBox="1"/>
          <p:nvPr/>
        </p:nvSpPr>
        <p:spPr>
          <a:xfrm>
            <a:off x="1477500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 sz="20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30" name="Google Shape;1830;p100"/>
          <p:cNvSpPr/>
          <p:nvPr/>
        </p:nvSpPr>
        <p:spPr>
          <a:xfrm>
            <a:off x="1718850" y="2018300"/>
            <a:ext cx="398100" cy="16683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100"/>
          <p:cNvSpPr txBox="1"/>
          <p:nvPr/>
        </p:nvSpPr>
        <p:spPr>
          <a:xfrm>
            <a:off x="1157250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Venus has a beautiful name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2" name="Google Shape;1832;p100"/>
          <p:cNvSpPr/>
          <p:nvPr/>
        </p:nvSpPr>
        <p:spPr>
          <a:xfrm>
            <a:off x="3488250" y="2196750"/>
            <a:ext cx="398100" cy="1489800"/>
          </a:xfrm>
          <a:prstGeom prst="can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100"/>
          <p:cNvSpPr txBox="1"/>
          <p:nvPr/>
        </p:nvSpPr>
        <p:spPr>
          <a:xfrm>
            <a:off x="3058500" y="3839125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7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34" name="Google Shape;1834;p100"/>
          <p:cNvSpPr txBox="1"/>
          <p:nvPr/>
        </p:nvSpPr>
        <p:spPr>
          <a:xfrm>
            <a:off x="3246900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</a:t>
            </a:r>
            <a:r>
              <a:rPr lang="en-GB"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35" name="Google Shape;1835;p100"/>
          <p:cNvSpPr txBox="1"/>
          <p:nvPr/>
        </p:nvSpPr>
        <p:spPr>
          <a:xfrm>
            <a:off x="2926650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Mars is actually a cold place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6" name="Google Shape;1836;p100"/>
          <p:cNvSpPr txBox="1"/>
          <p:nvPr/>
        </p:nvSpPr>
        <p:spPr>
          <a:xfrm>
            <a:off x="4827900" y="3839122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7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37" name="Google Shape;1837;p100"/>
          <p:cNvSpPr txBox="1"/>
          <p:nvPr/>
        </p:nvSpPr>
        <p:spPr>
          <a:xfrm>
            <a:off x="5016300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38" name="Google Shape;1838;p100"/>
          <p:cNvSpPr/>
          <p:nvPr/>
        </p:nvSpPr>
        <p:spPr>
          <a:xfrm>
            <a:off x="5257650" y="2634225"/>
            <a:ext cx="398100" cy="1052700"/>
          </a:xfrm>
          <a:prstGeom prst="can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00"/>
          <p:cNvSpPr txBox="1"/>
          <p:nvPr/>
        </p:nvSpPr>
        <p:spPr>
          <a:xfrm>
            <a:off x="4696050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Mercury is the smallest planet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0" name="Google Shape;1840;p100"/>
          <p:cNvSpPr txBox="1"/>
          <p:nvPr/>
        </p:nvSpPr>
        <p:spPr>
          <a:xfrm>
            <a:off x="6597299" y="3839125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7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41" name="Google Shape;1841;p100"/>
          <p:cNvSpPr/>
          <p:nvPr/>
        </p:nvSpPr>
        <p:spPr>
          <a:xfrm>
            <a:off x="7027050" y="1780450"/>
            <a:ext cx="398100" cy="1906200"/>
          </a:xfrm>
          <a:prstGeom prst="can">
            <a:avLst>
              <a:gd name="adj" fmla="val 25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100"/>
          <p:cNvSpPr txBox="1"/>
          <p:nvPr/>
        </p:nvSpPr>
        <p:spPr>
          <a:xfrm>
            <a:off x="6465449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Saturn is a gas giant and has rings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3" name="Google Shape;1843;p100"/>
          <p:cNvSpPr txBox="1"/>
          <p:nvPr/>
        </p:nvSpPr>
        <p:spPr>
          <a:xfrm>
            <a:off x="6785699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90</a:t>
            </a:r>
            <a:r>
              <a:rPr lang="en-GB" sz="20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10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1849" name="Google Shape;1849;p101"/>
          <p:cNvGrpSpPr/>
          <p:nvPr/>
        </p:nvGrpSpPr>
        <p:grpSpPr>
          <a:xfrm>
            <a:off x="729476" y="1451446"/>
            <a:ext cx="2989524" cy="3524594"/>
            <a:chOff x="1484674" y="1346450"/>
            <a:chExt cx="2920027" cy="3442658"/>
          </a:xfrm>
        </p:grpSpPr>
        <p:sp>
          <p:nvSpPr>
            <p:cNvPr id="1850" name="Google Shape;1850;p101"/>
            <p:cNvSpPr/>
            <p:nvPr/>
          </p:nvSpPr>
          <p:spPr>
            <a:xfrm flipH="1">
              <a:off x="1484674" y="1346450"/>
              <a:ext cx="1769860" cy="2881706"/>
            </a:xfrm>
            <a:custGeom>
              <a:avLst/>
              <a:gdLst/>
              <a:ahLst/>
              <a:cxnLst/>
              <a:rect l="l" t="t" r="r" b="b"/>
              <a:pathLst>
                <a:path w="54149" h="88166" extrusionOk="0">
                  <a:moveTo>
                    <a:pt x="9152" y="1"/>
                  </a:moveTo>
                  <a:cubicBezTo>
                    <a:pt x="4099" y="1"/>
                    <a:pt x="1" y="4099"/>
                    <a:pt x="1" y="9151"/>
                  </a:cubicBezTo>
                  <a:cubicBezTo>
                    <a:pt x="1" y="14224"/>
                    <a:pt x="4099" y="18322"/>
                    <a:pt x="9152" y="18322"/>
                  </a:cubicBezTo>
                  <a:cubicBezTo>
                    <a:pt x="23872" y="18322"/>
                    <a:pt x="35828" y="30277"/>
                    <a:pt x="35828" y="44998"/>
                  </a:cubicBezTo>
                  <a:cubicBezTo>
                    <a:pt x="35828" y="56496"/>
                    <a:pt x="28507" y="66661"/>
                    <a:pt x="17586" y="70302"/>
                  </a:cubicBezTo>
                  <a:cubicBezTo>
                    <a:pt x="12792" y="71893"/>
                    <a:pt x="10186" y="77085"/>
                    <a:pt x="11797" y="81899"/>
                  </a:cubicBezTo>
                  <a:cubicBezTo>
                    <a:pt x="13070" y="85738"/>
                    <a:pt x="16651" y="88165"/>
                    <a:pt x="20490" y="88165"/>
                  </a:cubicBezTo>
                  <a:cubicBezTo>
                    <a:pt x="21445" y="88165"/>
                    <a:pt x="22420" y="88006"/>
                    <a:pt x="23375" y="87688"/>
                  </a:cubicBezTo>
                  <a:cubicBezTo>
                    <a:pt x="41795" y="81561"/>
                    <a:pt x="54149" y="64393"/>
                    <a:pt x="54149" y="44998"/>
                  </a:cubicBezTo>
                  <a:cubicBezTo>
                    <a:pt x="54149" y="20172"/>
                    <a:pt x="33958" y="1"/>
                    <a:pt x="91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01"/>
            <p:cNvSpPr/>
            <p:nvPr/>
          </p:nvSpPr>
          <p:spPr>
            <a:xfrm rot="9055192">
              <a:off x="1994788" y="3144815"/>
              <a:ext cx="1716716" cy="1309650"/>
            </a:xfrm>
            <a:custGeom>
              <a:avLst/>
              <a:gdLst/>
              <a:ahLst/>
              <a:cxnLst/>
              <a:rect l="l" t="t" r="r" b="b"/>
              <a:pathLst>
                <a:path w="52518" h="40065" extrusionOk="0">
                  <a:moveTo>
                    <a:pt x="9151" y="0"/>
                  </a:moveTo>
                  <a:cubicBezTo>
                    <a:pt x="4099" y="0"/>
                    <a:pt x="1" y="4118"/>
                    <a:pt x="1" y="9171"/>
                  </a:cubicBezTo>
                  <a:cubicBezTo>
                    <a:pt x="1" y="14224"/>
                    <a:pt x="4099" y="18322"/>
                    <a:pt x="9151" y="18322"/>
                  </a:cubicBezTo>
                  <a:cubicBezTo>
                    <a:pt x="19834" y="18322"/>
                    <a:pt x="29482" y="24687"/>
                    <a:pt x="33679" y="34514"/>
                  </a:cubicBezTo>
                  <a:cubicBezTo>
                    <a:pt x="35171" y="37976"/>
                    <a:pt x="38553" y="40064"/>
                    <a:pt x="42113" y="40064"/>
                  </a:cubicBezTo>
                  <a:cubicBezTo>
                    <a:pt x="43307" y="40064"/>
                    <a:pt x="44540" y="39826"/>
                    <a:pt x="45714" y="39328"/>
                  </a:cubicBezTo>
                  <a:cubicBezTo>
                    <a:pt x="50369" y="37339"/>
                    <a:pt x="52517" y="31948"/>
                    <a:pt x="50528" y="27293"/>
                  </a:cubicBezTo>
                  <a:cubicBezTo>
                    <a:pt x="43426" y="10722"/>
                    <a:pt x="27194" y="0"/>
                    <a:pt x="91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01"/>
            <p:cNvSpPr/>
            <p:nvPr/>
          </p:nvSpPr>
          <p:spPr>
            <a:xfrm>
              <a:off x="2634840" y="1346450"/>
              <a:ext cx="1769860" cy="2881706"/>
            </a:xfrm>
            <a:custGeom>
              <a:avLst/>
              <a:gdLst/>
              <a:ahLst/>
              <a:cxnLst/>
              <a:rect l="l" t="t" r="r" b="b"/>
              <a:pathLst>
                <a:path w="54149" h="88166" extrusionOk="0">
                  <a:moveTo>
                    <a:pt x="9152" y="1"/>
                  </a:moveTo>
                  <a:cubicBezTo>
                    <a:pt x="4099" y="1"/>
                    <a:pt x="1" y="4099"/>
                    <a:pt x="1" y="9151"/>
                  </a:cubicBezTo>
                  <a:cubicBezTo>
                    <a:pt x="1" y="14224"/>
                    <a:pt x="4099" y="18322"/>
                    <a:pt x="9152" y="18322"/>
                  </a:cubicBezTo>
                  <a:cubicBezTo>
                    <a:pt x="23872" y="18322"/>
                    <a:pt x="35828" y="30277"/>
                    <a:pt x="35828" y="44998"/>
                  </a:cubicBezTo>
                  <a:cubicBezTo>
                    <a:pt x="35828" y="56496"/>
                    <a:pt x="28507" y="66661"/>
                    <a:pt x="17586" y="70302"/>
                  </a:cubicBezTo>
                  <a:cubicBezTo>
                    <a:pt x="12792" y="71893"/>
                    <a:pt x="10186" y="77085"/>
                    <a:pt x="11797" y="81899"/>
                  </a:cubicBezTo>
                  <a:cubicBezTo>
                    <a:pt x="13070" y="85738"/>
                    <a:pt x="16651" y="88165"/>
                    <a:pt x="20490" y="88165"/>
                  </a:cubicBezTo>
                  <a:cubicBezTo>
                    <a:pt x="21445" y="88165"/>
                    <a:pt x="22420" y="88006"/>
                    <a:pt x="23375" y="87688"/>
                  </a:cubicBezTo>
                  <a:cubicBezTo>
                    <a:pt x="41795" y="81561"/>
                    <a:pt x="54149" y="64393"/>
                    <a:pt x="54149" y="44998"/>
                  </a:cubicBezTo>
                  <a:cubicBezTo>
                    <a:pt x="54149" y="20172"/>
                    <a:pt x="33958" y="1"/>
                    <a:pt x="9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3" name="Google Shape;1853;p101"/>
          <p:cNvSpPr txBox="1"/>
          <p:nvPr/>
        </p:nvSpPr>
        <p:spPr>
          <a:xfrm>
            <a:off x="5740625" y="1740875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4" name="Google Shape;1854;p101"/>
          <p:cNvSpPr txBox="1"/>
          <p:nvPr/>
        </p:nvSpPr>
        <p:spPr>
          <a:xfrm>
            <a:off x="5740625" y="2863975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5" name="Google Shape;1855;p101"/>
          <p:cNvSpPr txBox="1"/>
          <p:nvPr/>
        </p:nvSpPr>
        <p:spPr>
          <a:xfrm>
            <a:off x="5740625" y="3980638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6" name="Google Shape;1856;p101"/>
          <p:cNvSpPr txBox="1"/>
          <p:nvPr/>
        </p:nvSpPr>
        <p:spPr>
          <a:xfrm>
            <a:off x="5740625" y="3680950"/>
            <a:ext cx="2673900" cy="299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57" name="Google Shape;1857;p101"/>
          <p:cNvSpPr txBox="1"/>
          <p:nvPr/>
        </p:nvSpPr>
        <p:spPr>
          <a:xfrm>
            <a:off x="5740625" y="1441225"/>
            <a:ext cx="2673900" cy="299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58" name="Google Shape;1858;p101"/>
          <p:cNvSpPr txBox="1"/>
          <p:nvPr/>
        </p:nvSpPr>
        <p:spPr>
          <a:xfrm>
            <a:off x="5740625" y="2561088"/>
            <a:ext cx="2673900" cy="29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59" name="Google Shape;1859;p101"/>
          <p:cNvSpPr txBox="1"/>
          <p:nvPr/>
        </p:nvSpPr>
        <p:spPr>
          <a:xfrm>
            <a:off x="3631750" y="368092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60" name="Google Shape;1860;p101"/>
          <p:cNvSpPr txBox="1"/>
          <p:nvPr/>
        </p:nvSpPr>
        <p:spPr>
          <a:xfrm>
            <a:off x="3631750" y="144122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61" name="Google Shape;1861;p101"/>
          <p:cNvSpPr txBox="1"/>
          <p:nvPr/>
        </p:nvSpPr>
        <p:spPr>
          <a:xfrm>
            <a:off x="3631750" y="25610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102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867" name="Google Shape;1867;p102"/>
          <p:cNvSpPr/>
          <p:nvPr/>
        </p:nvSpPr>
        <p:spPr>
          <a:xfrm>
            <a:off x="5084429" y="2116195"/>
            <a:ext cx="1258800" cy="128550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102"/>
          <p:cNvSpPr/>
          <p:nvPr/>
        </p:nvSpPr>
        <p:spPr>
          <a:xfrm>
            <a:off x="2720394" y="1613025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102"/>
          <p:cNvSpPr/>
          <p:nvPr/>
        </p:nvSpPr>
        <p:spPr>
          <a:xfrm>
            <a:off x="7049555" y="1883595"/>
            <a:ext cx="1486800" cy="1518300"/>
          </a:xfrm>
          <a:prstGeom prst="rect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102"/>
          <p:cNvSpPr/>
          <p:nvPr/>
        </p:nvSpPr>
        <p:spPr>
          <a:xfrm>
            <a:off x="992425" y="2239386"/>
            <a:ext cx="1138200" cy="1162500"/>
          </a:xfrm>
          <a:prstGeom prst="rect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102"/>
          <p:cNvSpPr txBox="1"/>
          <p:nvPr/>
        </p:nvSpPr>
        <p:spPr>
          <a:xfrm>
            <a:off x="602675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2" name="Google Shape;1872;p102"/>
          <p:cNvSpPr txBox="1"/>
          <p:nvPr/>
        </p:nvSpPr>
        <p:spPr>
          <a:xfrm>
            <a:off x="2720400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3" name="Google Shape;1873;p102"/>
          <p:cNvSpPr txBox="1"/>
          <p:nvPr/>
        </p:nvSpPr>
        <p:spPr>
          <a:xfrm>
            <a:off x="4838113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4" name="Google Shape;1874;p102"/>
          <p:cNvSpPr txBox="1"/>
          <p:nvPr/>
        </p:nvSpPr>
        <p:spPr>
          <a:xfrm>
            <a:off x="6917250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5" name="Google Shape;1875;p102"/>
          <p:cNvSpPr txBox="1"/>
          <p:nvPr/>
        </p:nvSpPr>
        <p:spPr>
          <a:xfrm>
            <a:off x="813631" y="3589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76" name="Google Shape;1876;p102"/>
          <p:cNvSpPr txBox="1"/>
          <p:nvPr/>
        </p:nvSpPr>
        <p:spPr>
          <a:xfrm>
            <a:off x="2848205" y="3589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77" name="Google Shape;1877;p102"/>
          <p:cNvSpPr txBox="1"/>
          <p:nvPr/>
        </p:nvSpPr>
        <p:spPr>
          <a:xfrm>
            <a:off x="4965915" y="35896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78" name="Google Shape;1878;p102"/>
          <p:cNvSpPr txBox="1"/>
          <p:nvPr/>
        </p:nvSpPr>
        <p:spPr>
          <a:xfrm>
            <a:off x="7058354" y="35896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79" name="Google Shape;1879;p102"/>
          <p:cNvSpPr txBox="1"/>
          <p:nvPr/>
        </p:nvSpPr>
        <p:spPr>
          <a:xfrm>
            <a:off x="5144725" y="2510550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5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80" name="Google Shape;1880;p102"/>
          <p:cNvSpPr txBox="1"/>
          <p:nvPr/>
        </p:nvSpPr>
        <p:spPr>
          <a:xfrm>
            <a:off x="7223855" y="2394350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27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81" name="Google Shape;1881;p102"/>
          <p:cNvSpPr txBox="1"/>
          <p:nvPr/>
        </p:nvSpPr>
        <p:spPr>
          <a:xfrm>
            <a:off x="992425" y="2572225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2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82" name="Google Shape;1882;p102"/>
          <p:cNvSpPr txBox="1"/>
          <p:nvPr/>
        </p:nvSpPr>
        <p:spPr>
          <a:xfrm>
            <a:off x="3027000" y="2259075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9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103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cxnSp>
        <p:nvCxnSpPr>
          <p:cNvPr id="1888" name="Google Shape;1888;p103"/>
          <p:cNvCxnSpPr>
            <a:endCxn id="1889" idx="1"/>
          </p:cNvCxnSpPr>
          <p:nvPr/>
        </p:nvCxnSpPr>
        <p:spPr>
          <a:xfrm>
            <a:off x="4227250" y="3560813"/>
            <a:ext cx="1825800" cy="2511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0" name="Google Shape;1890;p103"/>
          <p:cNvCxnSpPr>
            <a:endCxn id="1891" idx="1"/>
          </p:cNvCxnSpPr>
          <p:nvPr/>
        </p:nvCxnSpPr>
        <p:spPr>
          <a:xfrm rot="10800000" flipH="1">
            <a:off x="4581250" y="2711663"/>
            <a:ext cx="1471800" cy="57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2" name="Google Shape;1892;p103"/>
          <p:cNvCxnSpPr>
            <a:endCxn id="1893" idx="1"/>
          </p:cNvCxnSpPr>
          <p:nvPr/>
        </p:nvCxnSpPr>
        <p:spPr>
          <a:xfrm rot="10800000" flipH="1">
            <a:off x="4220650" y="1611425"/>
            <a:ext cx="1832400" cy="5691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94" name="Google Shape;1894;p103"/>
          <p:cNvGrpSpPr/>
          <p:nvPr/>
        </p:nvGrpSpPr>
        <p:grpSpPr>
          <a:xfrm rot="10800000">
            <a:off x="1815678" y="1184232"/>
            <a:ext cx="3542859" cy="3415175"/>
            <a:chOff x="5234157" y="1340125"/>
            <a:chExt cx="3542859" cy="3415175"/>
          </a:xfrm>
        </p:grpSpPr>
        <p:sp>
          <p:nvSpPr>
            <p:cNvPr id="1895" name="Google Shape;1895;p103"/>
            <p:cNvSpPr/>
            <p:nvPr/>
          </p:nvSpPr>
          <p:spPr>
            <a:xfrm rot="-899353">
              <a:off x="5705507" y="1910435"/>
              <a:ext cx="2283174" cy="2176943"/>
            </a:xfrm>
            <a:custGeom>
              <a:avLst/>
              <a:gdLst/>
              <a:ahLst/>
              <a:cxnLst/>
              <a:rect l="l" t="t" r="r" b="b"/>
              <a:pathLst>
                <a:path w="164374" h="156726" extrusionOk="0">
                  <a:moveTo>
                    <a:pt x="85999" y="1"/>
                  </a:moveTo>
                  <a:cubicBezTo>
                    <a:pt x="65945" y="1"/>
                    <a:pt x="45893" y="7650"/>
                    <a:pt x="30595" y="22947"/>
                  </a:cubicBezTo>
                  <a:cubicBezTo>
                    <a:pt x="0" y="53562"/>
                    <a:pt x="0" y="103174"/>
                    <a:pt x="30595" y="133770"/>
                  </a:cubicBezTo>
                  <a:cubicBezTo>
                    <a:pt x="45296" y="148470"/>
                    <a:pt x="65229" y="156726"/>
                    <a:pt x="85996" y="156726"/>
                  </a:cubicBezTo>
                  <a:cubicBezTo>
                    <a:pt x="106784" y="156726"/>
                    <a:pt x="126717" y="148470"/>
                    <a:pt x="141418" y="133770"/>
                  </a:cubicBezTo>
                  <a:cubicBezTo>
                    <a:pt x="156118" y="119069"/>
                    <a:pt x="164374" y="99136"/>
                    <a:pt x="164374" y="78368"/>
                  </a:cubicBezTo>
                  <a:cubicBezTo>
                    <a:pt x="164374" y="57580"/>
                    <a:pt x="156118" y="37648"/>
                    <a:pt x="141418" y="22947"/>
                  </a:cubicBezTo>
                  <a:cubicBezTo>
                    <a:pt x="126110" y="7650"/>
                    <a:pt x="106053" y="1"/>
                    <a:pt x="859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03"/>
            <p:cNvSpPr/>
            <p:nvPr/>
          </p:nvSpPr>
          <p:spPr>
            <a:xfrm rot="-900497">
              <a:off x="5394399" y="2025006"/>
              <a:ext cx="1394277" cy="1423015"/>
            </a:xfrm>
            <a:custGeom>
              <a:avLst/>
              <a:gdLst/>
              <a:ahLst/>
              <a:cxnLst/>
              <a:rect l="l" t="t" r="r" b="b"/>
              <a:pathLst>
                <a:path w="96799" h="102448" extrusionOk="0">
                  <a:moveTo>
                    <a:pt x="84664" y="0"/>
                  </a:moveTo>
                  <a:cubicBezTo>
                    <a:pt x="34893" y="8375"/>
                    <a:pt x="1" y="53253"/>
                    <a:pt x="5133" y="102448"/>
                  </a:cubicBezTo>
                  <a:lnTo>
                    <a:pt x="96799" y="90074"/>
                  </a:lnTo>
                  <a:lnTo>
                    <a:pt x="846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03"/>
            <p:cNvSpPr/>
            <p:nvPr/>
          </p:nvSpPr>
          <p:spPr>
            <a:xfrm rot="-899353">
              <a:off x="5873625" y="1625289"/>
              <a:ext cx="2579381" cy="2844849"/>
            </a:xfrm>
            <a:custGeom>
              <a:avLst/>
              <a:gdLst/>
              <a:ahLst/>
              <a:cxnLst/>
              <a:rect l="l" t="t" r="r" b="b"/>
              <a:pathLst>
                <a:path w="185699" h="204811" extrusionOk="0">
                  <a:moveTo>
                    <a:pt x="73301" y="0"/>
                  </a:moveTo>
                  <a:cubicBezTo>
                    <a:pt x="47148" y="0"/>
                    <a:pt x="20997" y="9957"/>
                    <a:pt x="1015" y="29869"/>
                  </a:cubicBezTo>
                  <a:lnTo>
                    <a:pt x="72529" y="101384"/>
                  </a:lnTo>
                  <a:lnTo>
                    <a:pt x="0" y="173913"/>
                  </a:lnTo>
                  <a:cubicBezTo>
                    <a:pt x="299" y="174211"/>
                    <a:pt x="597" y="174509"/>
                    <a:pt x="895" y="174808"/>
                  </a:cubicBezTo>
                  <a:cubicBezTo>
                    <a:pt x="20888" y="194810"/>
                    <a:pt x="47091" y="204811"/>
                    <a:pt x="73297" y="204811"/>
                  </a:cubicBezTo>
                  <a:cubicBezTo>
                    <a:pt x="99503" y="204811"/>
                    <a:pt x="125712" y="194810"/>
                    <a:pt x="145714" y="174808"/>
                  </a:cubicBezTo>
                  <a:cubicBezTo>
                    <a:pt x="185698" y="134823"/>
                    <a:pt x="185698" y="69993"/>
                    <a:pt x="145714" y="29989"/>
                  </a:cubicBezTo>
                  <a:cubicBezTo>
                    <a:pt x="125712" y="9997"/>
                    <a:pt x="99506" y="0"/>
                    <a:pt x="73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8" name="Google Shape;1898;p103"/>
          <p:cNvGrpSpPr/>
          <p:nvPr/>
        </p:nvGrpSpPr>
        <p:grpSpPr>
          <a:xfrm rot="10800000">
            <a:off x="665431" y="1030874"/>
            <a:ext cx="1418699" cy="1224946"/>
            <a:chOff x="2254922" y="1412918"/>
            <a:chExt cx="2781762" cy="2401855"/>
          </a:xfrm>
        </p:grpSpPr>
        <p:sp>
          <p:nvSpPr>
            <p:cNvPr id="1899" name="Google Shape;1899;p103"/>
            <p:cNvSpPr/>
            <p:nvPr/>
          </p:nvSpPr>
          <p:spPr>
            <a:xfrm rot="1608241">
              <a:off x="2457690" y="1854050"/>
              <a:ext cx="1716739" cy="1308361"/>
            </a:xfrm>
            <a:custGeom>
              <a:avLst/>
              <a:gdLst/>
              <a:ahLst/>
              <a:cxnLst/>
              <a:rect l="l" t="t" r="r" b="b"/>
              <a:pathLst>
                <a:path w="13511" h="10297" extrusionOk="0">
                  <a:moveTo>
                    <a:pt x="7613" y="1"/>
                  </a:moveTo>
                  <a:cubicBezTo>
                    <a:pt x="7105" y="1"/>
                    <a:pt x="6605" y="107"/>
                    <a:pt x="6137" y="330"/>
                  </a:cubicBezTo>
                  <a:cubicBezTo>
                    <a:pt x="4045" y="1331"/>
                    <a:pt x="0" y="9198"/>
                    <a:pt x="0" y="9198"/>
                  </a:cubicBezTo>
                  <a:cubicBezTo>
                    <a:pt x="0" y="9198"/>
                    <a:pt x="5300" y="10296"/>
                    <a:pt x="8610" y="10296"/>
                  </a:cubicBezTo>
                  <a:cubicBezTo>
                    <a:pt x="9532" y="10296"/>
                    <a:pt x="10299" y="10211"/>
                    <a:pt x="10755" y="9993"/>
                  </a:cubicBezTo>
                  <a:cubicBezTo>
                    <a:pt x="12849" y="8993"/>
                    <a:pt x="13511" y="6019"/>
                    <a:pt x="12236" y="3351"/>
                  </a:cubicBezTo>
                  <a:cubicBezTo>
                    <a:pt x="11246" y="1279"/>
                    <a:pt x="9378" y="1"/>
                    <a:pt x="76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03"/>
            <p:cNvSpPr/>
            <p:nvPr/>
          </p:nvSpPr>
          <p:spPr>
            <a:xfrm rot="1608241">
              <a:off x="2941874" y="1719962"/>
              <a:ext cx="1787767" cy="1787767"/>
            </a:xfrm>
            <a:custGeom>
              <a:avLst/>
              <a:gdLst/>
              <a:ahLst/>
              <a:cxnLst/>
              <a:rect l="l" t="t" r="r" b="b"/>
              <a:pathLst>
                <a:path w="14070" h="14070" extrusionOk="0">
                  <a:moveTo>
                    <a:pt x="7035" y="0"/>
                  </a:moveTo>
                  <a:cubicBezTo>
                    <a:pt x="5169" y="0"/>
                    <a:pt x="3380" y="742"/>
                    <a:pt x="2061" y="2061"/>
                  </a:cubicBezTo>
                  <a:cubicBezTo>
                    <a:pt x="741" y="3380"/>
                    <a:pt x="0" y="5169"/>
                    <a:pt x="0" y="7034"/>
                  </a:cubicBezTo>
                  <a:cubicBezTo>
                    <a:pt x="0" y="8901"/>
                    <a:pt x="741" y="10689"/>
                    <a:pt x="2061" y="12009"/>
                  </a:cubicBezTo>
                  <a:cubicBezTo>
                    <a:pt x="3380" y="13328"/>
                    <a:pt x="5169" y="14070"/>
                    <a:pt x="7035" y="14070"/>
                  </a:cubicBezTo>
                  <a:cubicBezTo>
                    <a:pt x="8901" y="14070"/>
                    <a:pt x="10689" y="13328"/>
                    <a:pt x="12009" y="12009"/>
                  </a:cubicBezTo>
                  <a:cubicBezTo>
                    <a:pt x="13328" y="10689"/>
                    <a:pt x="14069" y="8901"/>
                    <a:pt x="14069" y="7034"/>
                  </a:cubicBezTo>
                  <a:cubicBezTo>
                    <a:pt x="14069" y="5169"/>
                    <a:pt x="13328" y="3380"/>
                    <a:pt x="12009" y="2061"/>
                  </a:cubicBezTo>
                  <a:cubicBezTo>
                    <a:pt x="10689" y="742"/>
                    <a:pt x="8901" y="0"/>
                    <a:pt x="7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1" name="Google Shape;1901;p103"/>
          <p:cNvSpPr txBox="1"/>
          <p:nvPr/>
        </p:nvSpPr>
        <p:spPr>
          <a:xfrm>
            <a:off x="915443" y="14670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902" name="Google Shape;1902;p103"/>
          <p:cNvGrpSpPr/>
          <p:nvPr/>
        </p:nvGrpSpPr>
        <p:grpSpPr>
          <a:xfrm rot="10800000">
            <a:off x="665431" y="2134474"/>
            <a:ext cx="1418699" cy="1224946"/>
            <a:chOff x="2254922" y="1412918"/>
            <a:chExt cx="2781762" cy="2401855"/>
          </a:xfrm>
        </p:grpSpPr>
        <p:sp>
          <p:nvSpPr>
            <p:cNvPr id="1903" name="Google Shape;1903;p103"/>
            <p:cNvSpPr/>
            <p:nvPr/>
          </p:nvSpPr>
          <p:spPr>
            <a:xfrm rot="1608241">
              <a:off x="2457690" y="1854050"/>
              <a:ext cx="1716739" cy="1308361"/>
            </a:xfrm>
            <a:custGeom>
              <a:avLst/>
              <a:gdLst/>
              <a:ahLst/>
              <a:cxnLst/>
              <a:rect l="l" t="t" r="r" b="b"/>
              <a:pathLst>
                <a:path w="13511" h="10297" extrusionOk="0">
                  <a:moveTo>
                    <a:pt x="7613" y="1"/>
                  </a:moveTo>
                  <a:cubicBezTo>
                    <a:pt x="7105" y="1"/>
                    <a:pt x="6605" y="107"/>
                    <a:pt x="6137" y="330"/>
                  </a:cubicBezTo>
                  <a:cubicBezTo>
                    <a:pt x="4045" y="1331"/>
                    <a:pt x="0" y="9198"/>
                    <a:pt x="0" y="9198"/>
                  </a:cubicBezTo>
                  <a:cubicBezTo>
                    <a:pt x="0" y="9198"/>
                    <a:pt x="5300" y="10296"/>
                    <a:pt x="8610" y="10296"/>
                  </a:cubicBezTo>
                  <a:cubicBezTo>
                    <a:pt x="9532" y="10296"/>
                    <a:pt x="10299" y="10211"/>
                    <a:pt x="10755" y="9993"/>
                  </a:cubicBezTo>
                  <a:cubicBezTo>
                    <a:pt x="12849" y="8993"/>
                    <a:pt x="13511" y="6019"/>
                    <a:pt x="12236" y="3351"/>
                  </a:cubicBezTo>
                  <a:cubicBezTo>
                    <a:pt x="11246" y="1279"/>
                    <a:pt x="9378" y="1"/>
                    <a:pt x="76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03"/>
            <p:cNvSpPr/>
            <p:nvPr/>
          </p:nvSpPr>
          <p:spPr>
            <a:xfrm rot="1608241">
              <a:off x="2941874" y="1719962"/>
              <a:ext cx="1787767" cy="1787767"/>
            </a:xfrm>
            <a:custGeom>
              <a:avLst/>
              <a:gdLst/>
              <a:ahLst/>
              <a:cxnLst/>
              <a:rect l="l" t="t" r="r" b="b"/>
              <a:pathLst>
                <a:path w="14070" h="14070" extrusionOk="0">
                  <a:moveTo>
                    <a:pt x="7035" y="0"/>
                  </a:moveTo>
                  <a:cubicBezTo>
                    <a:pt x="5169" y="0"/>
                    <a:pt x="3380" y="742"/>
                    <a:pt x="2061" y="2061"/>
                  </a:cubicBezTo>
                  <a:cubicBezTo>
                    <a:pt x="741" y="3380"/>
                    <a:pt x="0" y="5169"/>
                    <a:pt x="0" y="7034"/>
                  </a:cubicBezTo>
                  <a:cubicBezTo>
                    <a:pt x="0" y="8901"/>
                    <a:pt x="741" y="10689"/>
                    <a:pt x="2061" y="12009"/>
                  </a:cubicBezTo>
                  <a:cubicBezTo>
                    <a:pt x="3380" y="13328"/>
                    <a:pt x="5169" y="14070"/>
                    <a:pt x="7035" y="14070"/>
                  </a:cubicBezTo>
                  <a:cubicBezTo>
                    <a:pt x="8901" y="14070"/>
                    <a:pt x="10689" y="13328"/>
                    <a:pt x="12009" y="12009"/>
                  </a:cubicBezTo>
                  <a:cubicBezTo>
                    <a:pt x="13328" y="10689"/>
                    <a:pt x="14069" y="8901"/>
                    <a:pt x="14069" y="7034"/>
                  </a:cubicBezTo>
                  <a:cubicBezTo>
                    <a:pt x="14069" y="5169"/>
                    <a:pt x="13328" y="3380"/>
                    <a:pt x="12009" y="2061"/>
                  </a:cubicBezTo>
                  <a:cubicBezTo>
                    <a:pt x="10689" y="742"/>
                    <a:pt x="8901" y="0"/>
                    <a:pt x="70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5" name="Google Shape;1905;p103"/>
          <p:cNvSpPr txBox="1"/>
          <p:nvPr/>
        </p:nvSpPr>
        <p:spPr>
          <a:xfrm>
            <a:off x="915443" y="25706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906" name="Google Shape;1906;p103"/>
          <p:cNvGrpSpPr/>
          <p:nvPr/>
        </p:nvGrpSpPr>
        <p:grpSpPr>
          <a:xfrm rot="10800000">
            <a:off x="665431" y="3238074"/>
            <a:ext cx="1418699" cy="1224946"/>
            <a:chOff x="2254922" y="1412918"/>
            <a:chExt cx="2781762" cy="2401855"/>
          </a:xfrm>
        </p:grpSpPr>
        <p:sp>
          <p:nvSpPr>
            <p:cNvPr id="1907" name="Google Shape;1907;p103"/>
            <p:cNvSpPr/>
            <p:nvPr/>
          </p:nvSpPr>
          <p:spPr>
            <a:xfrm rot="1608241">
              <a:off x="2457690" y="1854050"/>
              <a:ext cx="1716739" cy="1308361"/>
            </a:xfrm>
            <a:custGeom>
              <a:avLst/>
              <a:gdLst/>
              <a:ahLst/>
              <a:cxnLst/>
              <a:rect l="l" t="t" r="r" b="b"/>
              <a:pathLst>
                <a:path w="13511" h="10297" extrusionOk="0">
                  <a:moveTo>
                    <a:pt x="7613" y="1"/>
                  </a:moveTo>
                  <a:cubicBezTo>
                    <a:pt x="7105" y="1"/>
                    <a:pt x="6605" y="107"/>
                    <a:pt x="6137" y="330"/>
                  </a:cubicBezTo>
                  <a:cubicBezTo>
                    <a:pt x="4045" y="1331"/>
                    <a:pt x="0" y="9198"/>
                    <a:pt x="0" y="9198"/>
                  </a:cubicBezTo>
                  <a:cubicBezTo>
                    <a:pt x="0" y="9198"/>
                    <a:pt x="5300" y="10296"/>
                    <a:pt x="8610" y="10296"/>
                  </a:cubicBezTo>
                  <a:cubicBezTo>
                    <a:pt x="9532" y="10296"/>
                    <a:pt x="10299" y="10211"/>
                    <a:pt x="10755" y="9993"/>
                  </a:cubicBezTo>
                  <a:cubicBezTo>
                    <a:pt x="12849" y="8993"/>
                    <a:pt x="13511" y="6019"/>
                    <a:pt x="12236" y="3351"/>
                  </a:cubicBezTo>
                  <a:cubicBezTo>
                    <a:pt x="11246" y="1279"/>
                    <a:pt x="9378" y="1"/>
                    <a:pt x="7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03"/>
            <p:cNvSpPr/>
            <p:nvPr/>
          </p:nvSpPr>
          <p:spPr>
            <a:xfrm rot="1608241">
              <a:off x="2941874" y="1719962"/>
              <a:ext cx="1787767" cy="1787767"/>
            </a:xfrm>
            <a:custGeom>
              <a:avLst/>
              <a:gdLst/>
              <a:ahLst/>
              <a:cxnLst/>
              <a:rect l="l" t="t" r="r" b="b"/>
              <a:pathLst>
                <a:path w="14070" h="14070" extrusionOk="0">
                  <a:moveTo>
                    <a:pt x="7035" y="0"/>
                  </a:moveTo>
                  <a:cubicBezTo>
                    <a:pt x="5169" y="0"/>
                    <a:pt x="3380" y="742"/>
                    <a:pt x="2061" y="2061"/>
                  </a:cubicBezTo>
                  <a:cubicBezTo>
                    <a:pt x="741" y="3380"/>
                    <a:pt x="0" y="5169"/>
                    <a:pt x="0" y="7034"/>
                  </a:cubicBezTo>
                  <a:cubicBezTo>
                    <a:pt x="0" y="8901"/>
                    <a:pt x="741" y="10689"/>
                    <a:pt x="2061" y="12009"/>
                  </a:cubicBezTo>
                  <a:cubicBezTo>
                    <a:pt x="3380" y="13328"/>
                    <a:pt x="5169" y="14070"/>
                    <a:pt x="7035" y="14070"/>
                  </a:cubicBezTo>
                  <a:cubicBezTo>
                    <a:pt x="8901" y="14070"/>
                    <a:pt x="10689" y="13328"/>
                    <a:pt x="12009" y="12009"/>
                  </a:cubicBezTo>
                  <a:cubicBezTo>
                    <a:pt x="13328" y="10689"/>
                    <a:pt x="14069" y="8901"/>
                    <a:pt x="14069" y="7034"/>
                  </a:cubicBezTo>
                  <a:cubicBezTo>
                    <a:pt x="14069" y="5169"/>
                    <a:pt x="13328" y="3380"/>
                    <a:pt x="12009" y="2061"/>
                  </a:cubicBezTo>
                  <a:cubicBezTo>
                    <a:pt x="10689" y="742"/>
                    <a:pt x="8901" y="0"/>
                    <a:pt x="7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9" name="Google Shape;1909;p103"/>
          <p:cNvSpPr txBox="1"/>
          <p:nvPr/>
        </p:nvSpPr>
        <p:spPr>
          <a:xfrm>
            <a:off x="915443" y="36742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93" name="Google Shape;1893;p103"/>
          <p:cNvSpPr txBox="1"/>
          <p:nvPr/>
        </p:nvSpPr>
        <p:spPr>
          <a:xfrm>
            <a:off x="6053050" y="1435175"/>
            <a:ext cx="13743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10" name="Google Shape;1910;p103"/>
          <p:cNvSpPr txBox="1"/>
          <p:nvPr/>
        </p:nvSpPr>
        <p:spPr>
          <a:xfrm>
            <a:off x="6053050" y="1787675"/>
            <a:ext cx="25533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1" name="Google Shape;1891;p103"/>
          <p:cNvSpPr txBox="1"/>
          <p:nvPr/>
        </p:nvSpPr>
        <p:spPr>
          <a:xfrm>
            <a:off x="6053050" y="2535413"/>
            <a:ext cx="13743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11" name="Google Shape;1911;p103"/>
          <p:cNvSpPr txBox="1"/>
          <p:nvPr/>
        </p:nvSpPr>
        <p:spPr>
          <a:xfrm>
            <a:off x="6053050" y="2887913"/>
            <a:ext cx="25533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9" name="Google Shape;1889;p103"/>
          <p:cNvSpPr txBox="1"/>
          <p:nvPr/>
        </p:nvSpPr>
        <p:spPr>
          <a:xfrm>
            <a:off x="6053050" y="3635663"/>
            <a:ext cx="13743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12" name="Google Shape;1912;p103"/>
          <p:cNvSpPr txBox="1"/>
          <p:nvPr/>
        </p:nvSpPr>
        <p:spPr>
          <a:xfrm>
            <a:off x="6053050" y="3988163"/>
            <a:ext cx="25533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04"/>
          <p:cNvSpPr/>
          <p:nvPr/>
        </p:nvSpPr>
        <p:spPr>
          <a:xfrm rot="10800000">
            <a:off x="2873734" y="2427895"/>
            <a:ext cx="1865100" cy="70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104"/>
          <p:cNvSpPr/>
          <p:nvPr/>
        </p:nvSpPr>
        <p:spPr>
          <a:xfrm rot="10800000">
            <a:off x="2252219" y="2427895"/>
            <a:ext cx="635100" cy="700800"/>
          </a:xfrm>
          <a:prstGeom prst="flowChartDelay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104"/>
          <p:cNvSpPr txBox="1"/>
          <p:nvPr/>
        </p:nvSpPr>
        <p:spPr>
          <a:xfrm>
            <a:off x="539013" y="2663401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sz="3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20" name="Google Shape;1920;p10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1921" name="Google Shape;1921;p104"/>
          <p:cNvGrpSpPr/>
          <p:nvPr/>
        </p:nvGrpSpPr>
        <p:grpSpPr>
          <a:xfrm rot="5400000">
            <a:off x="5511497" y="1852561"/>
            <a:ext cx="700764" cy="1851535"/>
            <a:chOff x="3678133" y="2401363"/>
            <a:chExt cx="752700" cy="1988760"/>
          </a:xfrm>
        </p:grpSpPr>
        <p:sp>
          <p:nvSpPr>
            <p:cNvPr id="1922" name="Google Shape;1922;p104"/>
            <p:cNvSpPr/>
            <p:nvPr/>
          </p:nvSpPr>
          <p:spPr>
            <a:xfrm rot="-5400000">
              <a:off x="3713383" y="2366113"/>
              <a:ext cx="682200" cy="7527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04"/>
            <p:cNvSpPr/>
            <p:nvPr/>
          </p:nvSpPr>
          <p:spPr>
            <a:xfrm rot="-5400000">
              <a:off x="3395833" y="3355123"/>
              <a:ext cx="1317300" cy="752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4" name="Google Shape;1924;p104"/>
          <p:cNvSpPr txBox="1"/>
          <p:nvPr/>
        </p:nvSpPr>
        <p:spPr>
          <a:xfrm>
            <a:off x="7241466" y="2663449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30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925" name="Google Shape;1925;p104"/>
          <p:cNvGrpSpPr/>
          <p:nvPr/>
        </p:nvGrpSpPr>
        <p:grpSpPr>
          <a:xfrm rot="5400000">
            <a:off x="5212245" y="1271595"/>
            <a:ext cx="700787" cy="1253054"/>
            <a:chOff x="2643134" y="3044200"/>
            <a:chExt cx="752725" cy="1345923"/>
          </a:xfrm>
        </p:grpSpPr>
        <p:sp>
          <p:nvSpPr>
            <p:cNvPr id="1926" name="Google Shape;1926;p104"/>
            <p:cNvSpPr/>
            <p:nvPr/>
          </p:nvSpPr>
          <p:spPr>
            <a:xfrm rot="-5400000">
              <a:off x="2678409" y="3008950"/>
              <a:ext cx="682200" cy="752700"/>
            </a:xfrm>
            <a:prstGeom prst="flowChartDelay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04"/>
            <p:cNvSpPr/>
            <p:nvPr/>
          </p:nvSpPr>
          <p:spPr>
            <a:xfrm rot="-5400000">
              <a:off x="2682284" y="3676573"/>
              <a:ext cx="674400" cy="752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8" name="Google Shape;1928;p104"/>
          <p:cNvSpPr txBox="1"/>
          <p:nvPr/>
        </p:nvSpPr>
        <p:spPr>
          <a:xfrm>
            <a:off x="7241466" y="1783225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3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929" name="Google Shape;1929;p104"/>
          <p:cNvGrpSpPr/>
          <p:nvPr/>
        </p:nvGrpSpPr>
        <p:grpSpPr>
          <a:xfrm rot="-5400000">
            <a:off x="3462655" y="972335"/>
            <a:ext cx="700787" cy="1851570"/>
            <a:chOff x="5748132" y="2401326"/>
            <a:chExt cx="752725" cy="1988797"/>
          </a:xfrm>
        </p:grpSpPr>
        <p:sp>
          <p:nvSpPr>
            <p:cNvPr id="1930" name="Google Shape;1930;p104"/>
            <p:cNvSpPr/>
            <p:nvPr/>
          </p:nvSpPr>
          <p:spPr>
            <a:xfrm rot="-5400000">
              <a:off x="5783407" y="2366076"/>
              <a:ext cx="682200" cy="752700"/>
            </a:xfrm>
            <a:prstGeom prst="flowChartDelay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04"/>
            <p:cNvSpPr/>
            <p:nvPr/>
          </p:nvSpPr>
          <p:spPr>
            <a:xfrm rot="-5400000">
              <a:off x="5465832" y="3355123"/>
              <a:ext cx="1317300" cy="752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2" name="Google Shape;1932;p104"/>
          <p:cNvSpPr txBox="1"/>
          <p:nvPr/>
        </p:nvSpPr>
        <p:spPr>
          <a:xfrm>
            <a:off x="539013" y="1783225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933" name="Google Shape;1933;p104"/>
          <p:cNvGrpSpPr/>
          <p:nvPr/>
        </p:nvGrpSpPr>
        <p:grpSpPr>
          <a:xfrm>
            <a:off x="539013" y="3589674"/>
            <a:ext cx="1751400" cy="1047001"/>
            <a:chOff x="539013" y="3589674"/>
            <a:chExt cx="1751400" cy="1047001"/>
          </a:xfrm>
        </p:grpSpPr>
        <p:sp>
          <p:nvSpPr>
            <p:cNvPr id="1934" name="Google Shape;1934;p104"/>
            <p:cNvSpPr txBox="1"/>
            <p:nvPr/>
          </p:nvSpPr>
          <p:spPr>
            <a:xfrm>
              <a:off x="539013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35" name="Google Shape;1935;p104"/>
            <p:cNvSpPr txBox="1"/>
            <p:nvPr/>
          </p:nvSpPr>
          <p:spPr>
            <a:xfrm>
              <a:off x="666813" y="3589674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936" name="Google Shape;1936;p104"/>
          <p:cNvGrpSpPr/>
          <p:nvPr/>
        </p:nvGrpSpPr>
        <p:grpSpPr>
          <a:xfrm>
            <a:off x="2643871" y="3589674"/>
            <a:ext cx="1751400" cy="1047001"/>
            <a:chOff x="2656737" y="3589674"/>
            <a:chExt cx="1751400" cy="1047001"/>
          </a:xfrm>
        </p:grpSpPr>
        <p:sp>
          <p:nvSpPr>
            <p:cNvPr id="1937" name="Google Shape;1937;p104"/>
            <p:cNvSpPr txBox="1"/>
            <p:nvPr/>
          </p:nvSpPr>
          <p:spPr>
            <a:xfrm>
              <a:off x="2656737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38" name="Google Shape;1938;p104"/>
            <p:cNvSpPr txBox="1"/>
            <p:nvPr/>
          </p:nvSpPr>
          <p:spPr>
            <a:xfrm>
              <a:off x="2784537" y="3589674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939" name="Google Shape;1939;p104"/>
          <p:cNvGrpSpPr/>
          <p:nvPr/>
        </p:nvGrpSpPr>
        <p:grpSpPr>
          <a:xfrm>
            <a:off x="4748729" y="3589699"/>
            <a:ext cx="1751400" cy="1046976"/>
            <a:chOff x="4774450" y="3589699"/>
            <a:chExt cx="1751400" cy="1046976"/>
          </a:xfrm>
        </p:grpSpPr>
        <p:sp>
          <p:nvSpPr>
            <p:cNvPr id="1940" name="Google Shape;1940;p104"/>
            <p:cNvSpPr txBox="1"/>
            <p:nvPr/>
          </p:nvSpPr>
          <p:spPr>
            <a:xfrm>
              <a:off x="4774450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1" name="Google Shape;1941;p104"/>
            <p:cNvSpPr txBox="1"/>
            <p:nvPr/>
          </p:nvSpPr>
          <p:spPr>
            <a:xfrm>
              <a:off x="4902250" y="3589699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942" name="Google Shape;1942;p104"/>
          <p:cNvGrpSpPr/>
          <p:nvPr/>
        </p:nvGrpSpPr>
        <p:grpSpPr>
          <a:xfrm>
            <a:off x="6853587" y="3589699"/>
            <a:ext cx="1751400" cy="1046976"/>
            <a:chOff x="6853587" y="3589699"/>
            <a:chExt cx="1751400" cy="1046976"/>
          </a:xfrm>
        </p:grpSpPr>
        <p:sp>
          <p:nvSpPr>
            <p:cNvPr id="1943" name="Google Shape;1943;p104"/>
            <p:cNvSpPr txBox="1"/>
            <p:nvPr/>
          </p:nvSpPr>
          <p:spPr>
            <a:xfrm>
              <a:off x="6853587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is a ringed planet and a gas giant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4" name="Google Shape;1944;p104"/>
            <p:cNvSpPr txBox="1"/>
            <p:nvPr/>
          </p:nvSpPr>
          <p:spPr>
            <a:xfrm>
              <a:off x="6981387" y="3589699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41832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Análisis de los datos perdidos</a:t>
            </a:r>
            <a:endParaRPr/>
          </a:p>
        </p:txBody>
      </p:sp>
      <p:pic>
        <p:nvPicPr>
          <p:cNvPr id="563" name="Google Shape;5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147475"/>
            <a:ext cx="6841274" cy="3691226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24"/>
          <p:cNvSpPr txBox="1"/>
          <p:nvPr/>
        </p:nvSpPr>
        <p:spPr>
          <a:xfrm>
            <a:off x="833275" y="1528925"/>
            <a:ext cx="93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50/50 →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24"/>
          <p:cNvSpPr txBox="1"/>
          <p:nvPr/>
        </p:nvSpPr>
        <p:spPr>
          <a:xfrm>
            <a:off x="7461300" y="1528925"/>
            <a:ext cx="93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← 50/50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105"/>
          <p:cNvSpPr/>
          <p:nvPr/>
        </p:nvSpPr>
        <p:spPr>
          <a:xfrm>
            <a:off x="792500" y="1289661"/>
            <a:ext cx="3467100" cy="1552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105"/>
          <p:cNvSpPr/>
          <p:nvPr/>
        </p:nvSpPr>
        <p:spPr>
          <a:xfrm>
            <a:off x="792500" y="3049286"/>
            <a:ext cx="3467100" cy="155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105"/>
          <p:cNvSpPr/>
          <p:nvPr/>
        </p:nvSpPr>
        <p:spPr>
          <a:xfrm>
            <a:off x="4884400" y="1289661"/>
            <a:ext cx="3467100" cy="155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105"/>
          <p:cNvSpPr/>
          <p:nvPr/>
        </p:nvSpPr>
        <p:spPr>
          <a:xfrm>
            <a:off x="4884400" y="3049286"/>
            <a:ext cx="3467100" cy="155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105"/>
          <p:cNvSpPr/>
          <p:nvPr/>
        </p:nvSpPr>
        <p:spPr>
          <a:xfrm>
            <a:off x="6800938" y="1397250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4" name="Google Shape;1954;p105"/>
          <p:cNvSpPr/>
          <p:nvPr/>
        </p:nvSpPr>
        <p:spPr>
          <a:xfrm>
            <a:off x="6800938" y="3156875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105"/>
          <p:cNvSpPr/>
          <p:nvPr/>
        </p:nvSpPr>
        <p:spPr>
          <a:xfrm>
            <a:off x="2714225" y="1397250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105"/>
          <p:cNvSpPr/>
          <p:nvPr/>
        </p:nvSpPr>
        <p:spPr>
          <a:xfrm>
            <a:off x="2714225" y="3156875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105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958" name="Google Shape;1958;p105"/>
          <p:cNvSpPr/>
          <p:nvPr/>
        </p:nvSpPr>
        <p:spPr>
          <a:xfrm>
            <a:off x="2714163" y="1397184"/>
            <a:ext cx="1299431" cy="1299431"/>
          </a:xfrm>
          <a:prstGeom prst="pie">
            <a:avLst>
              <a:gd name="adj1" fmla="val 679910"/>
              <a:gd name="adj2" fmla="val 1613210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105"/>
          <p:cNvSpPr txBox="1"/>
          <p:nvPr/>
        </p:nvSpPr>
        <p:spPr>
          <a:xfrm>
            <a:off x="879587" y="19382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0" name="Google Shape;1960;p105"/>
          <p:cNvSpPr txBox="1"/>
          <p:nvPr/>
        </p:nvSpPr>
        <p:spPr>
          <a:xfrm>
            <a:off x="879587" y="15425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61" name="Google Shape;1961;p105"/>
          <p:cNvSpPr/>
          <p:nvPr/>
        </p:nvSpPr>
        <p:spPr>
          <a:xfrm>
            <a:off x="2714163" y="3156809"/>
            <a:ext cx="1299431" cy="1299431"/>
          </a:xfrm>
          <a:prstGeom prst="pie">
            <a:avLst>
              <a:gd name="adj1" fmla="val 20770510"/>
              <a:gd name="adj2" fmla="val 162531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105"/>
          <p:cNvSpPr txBox="1"/>
          <p:nvPr/>
        </p:nvSpPr>
        <p:spPr>
          <a:xfrm>
            <a:off x="879587" y="369790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3" name="Google Shape;1963;p105"/>
          <p:cNvSpPr txBox="1"/>
          <p:nvPr/>
        </p:nvSpPr>
        <p:spPr>
          <a:xfrm>
            <a:off x="879587" y="33021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64" name="Google Shape;1964;p105"/>
          <p:cNvSpPr/>
          <p:nvPr/>
        </p:nvSpPr>
        <p:spPr>
          <a:xfrm>
            <a:off x="6800863" y="1397184"/>
            <a:ext cx="1299431" cy="1299431"/>
          </a:xfrm>
          <a:prstGeom prst="pie">
            <a:avLst>
              <a:gd name="adj1" fmla="val 19549504"/>
              <a:gd name="adj2" fmla="val 1616660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105"/>
          <p:cNvSpPr txBox="1"/>
          <p:nvPr/>
        </p:nvSpPr>
        <p:spPr>
          <a:xfrm>
            <a:off x="4971487" y="19382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6" name="Google Shape;1966;p105"/>
          <p:cNvSpPr txBox="1"/>
          <p:nvPr/>
        </p:nvSpPr>
        <p:spPr>
          <a:xfrm>
            <a:off x="4971487" y="15425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67" name="Google Shape;1967;p105"/>
          <p:cNvSpPr/>
          <p:nvPr/>
        </p:nvSpPr>
        <p:spPr>
          <a:xfrm>
            <a:off x="6800863" y="3156809"/>
            <a:ext cx="1299431" cy="1299431"/>
          </a:xfrm>
          <a:prstGeom prst="pie">
            <a:avLst>
              <a:gd name="adj1" fmla="val 17424073"/>
              <a:gd name="adj2" fmla="val 16164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05"/>
          <p:cNvSpPr txBox="1"/>
          <p:nvPr/>
        </p:nvSpPr>
        <p:spPr>
          <a:xfrm>
            <a:off x="4971487" y="369790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 is a ringed planet  and a gas giant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9" name="Google Shape;1969;p105"/>
          <p:cNvSpPr txBox="1"/>
          <p:nvPr/>
        </p:nvSpPr>
        <p:spPr>
          <a:xfrm>
            <a:off x="4971487" y="33021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95%	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106"/>
          <p:cNvSpPr/>
          <p:nvPr/>
        </p:nvSpPr>
        <p:spPr>
          <a:xfrm>
            <a:off x="6234413" y="1442550"/>
            <a:ext cx="2116800" cy="97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10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976" name="Google Shape;1976;p106"/>
          <p:cNvSpPr/>
          <p:nvPr/>
        </p:nvSpPr>
        <p:spPr>
          <a:xfrm>
            <a:off x="3620616" y="3093937"/>
            <a:ext cx="996926" cy="222553"/>
          </a:xfrm>
          <a:custGeom>
            <a:avLst/>
            <a:gdLst/>
            <a:ahLst/>
            <a:cxnLst/>
            <a:rect l="l" t="t" r="r" b="b"/>
            <a:pathLst>
              <a:path w="59156" h="13204" extrusionOk="0">
                <a:moveTo>
                  <a:pt x="1" y="0"/>
                </a:moveTo>
                <a:lnTo>
                  <a:pt x="1" y="0"/>
                </a:lnTo>
                <a:close/>
                <a:moveTo>
                  <a:pt x="59155" y="13203"/>
                </a:move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7" name="Google Shape;1977;p106"/>
          <p:cNvSpPr/>
          <p:nvPr/>
        </p:nvSpPr>
        <p:spPr>
          <a:xfrm>
            <a:off x="2596655" y="1925882"/>
            <a:ext cx="2776382" cy="2096239"/>
          </a:xfrm>
          <a:custGeom>
            <a:avLst/>
            <a:gdLst/>
            <a:ahLst/>
            <a:cxnLst/>
            <a:rect l="l" t="t" r="r" b="b"/>
            <a:pathLst>
              <a:path w="164746" h="124369" extrusionOk="0">
                <a:moveTo>
                  <a:pt x="49520" y="11070"/>
                </a:moveTo>
                <a:cubicBezTo>
                  <a:pt x="49737" y="11070"/>
                  <a:pt x="49861" y="11136"/>
                  <a:pt x="49875" y="11358"/>
                </a:cubicBezTo>
                <a:cubicBezTo>
                  <a:pt x="49875" y="11575"/>
                  <a:pt x="49818" y="11698"/>
                  <a:pt x="49684" y="11698"/>
                </a:cubicBezTo>
                <a:cubicBezTo>
                  <a:pt x="49636" y="11698"/>
                  <a:pt x="49580" y="11683"/>
                  <a:pt x="49512" y="11651"/>
                </a:cubicBezTo>
                <a:cubicBezTo>
                  <a:pt x="49305" y="11565"/>
                  <a:pt x="49115" y="11444"/>
                  <a:pt x="48925" y="11323"/>
                </a:cubicBezTo>
                <a:lnTo>
                  <a:pt x="49339" y="11081"/>
                </a:lnTo>
                <a:cubicBezTo>
                  <a:pt x="49405" y="11074"/>
                  <a:pt x="49465" y="11070"/>
                  <a:pt x="49520" y="11070"/>
                </a:cubicBezTo>
                <a:close/>
                <a:moveTo>
                  <a:pt x="46983" y="11081"/>
                </a:moveTo>
                <a:cubicBezTo>
                  <a:pt x="47014" y="11081"/>
                  <a:pt x="47051" y="11087"/>
                  <a:pt x="47093" y="11098"/>
                </a:cubicBezTo>
                <a:cubicBezTo>
                  <a:pt x="47369" y="11185"/>
                  <a:pt x="47870" y="11168"/>
                  <a:pt x="47767" y="11686"/>
                </a:cubicBezTo>
                <a:cubicBezTo>
                  <a:pt x="47732" y="11893"/>
                  <a:pt x="47888" y="12274"/>
                  <a:pt x="47490" y="12343"/>
                </a:cubicBezTo>
                <a:cubicBezTo>
                  <a:pt x="47110" y="12222"/>
                  <a:pt x="46834" y="11893"/>
                  <a:pt x="46799" y="11496"/>
                </a:cubicBezTo>
                <a:cubicBezTo>
                  <a:pt x="46784" y="11302"/>
                  <a:pt x="46782" y="11081"/>
                  <a:pt x="46983" y="11081"/>
                </a:cubicBezTo>
                <a:close/>
                <a:moveTo>
                  <a:pt x="38158" y="11530"/>
                </a:moveTo>
                <a:cubicBezTo>
                  <a:pt x="38279" y="11530"/>
                  <a:pt x="38417" y="11703"/>
                  <a:pt x="38642" y="11876"/>
                </a:cubicBezTo>
                <a:cubicBezTo>
                  <a:pt x="38366" y="12118"/>
                  <a:pt x="38089" y="12360"/>
                  <a:pt x="37778" y="12585"/>
                </a:cubicBezTo>
                <a:cubicBezTo>
                  <a:pt x="35549" y="13967"/>
                  <a:pt x="35514" y="15903"/>
                  <a:pt x="37692" y="17268"/>
                </a:cubicBezTo>
                <a:cubicBezTo>
                  <a:pt x="38003" y="17458"/>
                  <a:pt x="38227" y="17631"/>
                  <a:pt x="38158" y="18080"/>
                </a:cubicBezTo>
                <a:cubicBezTo>
                  <a:pt x="38106" y="18529"/>
                  <a:pt x="37951" y="18599"/>
                  <a:pt x="37553" y="18737"/>
                </a:cubicBezTo>
                <a:cubicBezTo>
                  <a:pt x="36568" y="19117"/>
                  <a:pt x="36309" y="19981"/>
                  <a:pt x="36378" y="20949"/>
                </a:cubicBezTo>
                <a:cubicBezTo>
                  <a:pt x="36427" y="21679"/>
                  <a:pt x="36279" y="22143"/>
                  <a:pt x="35819" y="22143"/>
                </a:cubicBezTo>
                <a:cubicBezTo>
                  <a:pt x="35625" y="22143"/>
                  <a:pt x="35377" y="22061"/>
                  <a:pt x="35065" y="21882"/>
                </a:cubicBezTo>
                <a:cubicBezTo>
                  <a:pt x="34913" y="21798"/>
                  <a:pt x="34745" y="21754"/>
                  <a:pt x="34578" y="21754"/>
                </a:cubicBezTo>
                <a:cubicBezTo>
                  <a:pt x="34403" y="21754"/>
                  <a:pt x="34230" y="21802"/>
                  <a:pt x="34080" y="21899"/>
                </a:cubicBezTo>
                <a:cubicBezTo>
                  <a:pt x="33134" y="22372"/>
                  <a:pt x="32094" y="22613"/>
                  <a:pt x="31041" y="22613"/>
                </a:cubicBezTo>
                <a:cubicBezTo>
                  <a:pt x="30747" y="22613"/>
                  <a:pt x="30451" y="22594"/>
                  <a:pt x="30157" y="22556"/>
                </a:cubicBezTo>
                <a:cubicBezTo>
                  <a:pt x="29915" y="22521"/>
                  <a:pt x="29759" y="22608"/>
                  <a:pt x="29829" y="22262"/>
                </a:cubicBezTo>
                <a:lnTo>
                  <a:pt x="29829" y="22262"/>
                </a:lnTo>
                <a:lnTo>
                  <a:pt x="29829" y="22279"/>
                </a:lnTo>
                <a:cubicBezTo>
                  <a:pt x="29898" y="21986"/>
                  <a:pt x="29984" y="21882"/>
                  <a:pt x="30364" y="21830"/>
                </a:cubicBezTo>
                <a:cubicBezTo>
                  <a:pt x="31505" y="21675"/>
                  <a:pt x="32836" y="21467"/>
                  <a:pt x="33354" y="20361"/>
                </a:cubicBezTo>
                <a:cubicBezTo>
                  <a:pt x="33821" y="19342"/>
                  <a:pt x="33872" y="18184"/>
                  <a:pt x="34927" y="17458"/>
                </a:cubicBezTo>
                <a:cubicBezTo>
                  <a:pt x="35238" y="17216"/>
                  <a:pt x="34978" y="16836"/>
                  <a:pt x="34667" y="16594"/>
                </a:cubicBezTo>
                <a:cubicBezTo>
                  <a:pt x="33216" y="15436"/>
                  <a:pt x="33907" y="14572"/>
                  <a:pt x="35099" y="13846"/>
                </a:cubicBezTo>
                <a:cubicBezTo>
                  <a:pt x="35860" y="13380"/>
                  <a:pt x="36724" y="13086"/>
                  <a:pt x="37018" y="12066"/>
                </a:cubicBezTo>
                <a:cubicBezTo>
                  <a:pt x="37156" y="11582"/>
                  <a:pt x="37709" y="11548"/>
                  <a:pt x="38158" y="11530"/>
                </a:cubicBezTo>
                <a:close/>
                <a:moveTo>
                  <a:pt x="46802" y="32066"/>
                </a:moveTo>
                <a:cubicBezTo>
                  <a:pt x="47245" y="32066"/>
                  <a:pt x="47720" y="32469"/>
                  <a:pt x="47888" y="33080"/>
                </a:cubicBezTo>
                <a:cubicBezTo>
                  <a:pt x="48059" y="33754"/>
                  <a:pt x="48393" y="34225"/>
                  <a:pt x="48918" y="34225"/>
                </a:cubicBezTo>
                <a:cubicBezTo>
                  <a:pt x="49080" y="34225"/>
                  <a:pt x="49261" y="34181"/>
                  <a:pt x="49460" y="34083"/>
                </a:cubicBezTo>
                <a:cubicBezTo>
                  <a:pt x="50103" y="33764"/>
                  <a:pt x="50701" y="33627"/>
                  <a:pt x="51269" y="33627"/>
                </a:cubicBezTo>
                <a:cubicBezTo>
                  <a:pt x="52489" y="33627"/>
                  <a:pt x="53566" y="34260"/>
                  <a:pt x="54628" y="35085"/>
                </a:cubicBezTo>
                <a:cubicBezTo>
                  <a:pt x="54818" y="35223"/>
                  <a:pt x="55008" y="35396"/>
                  <a:pt x="55163" y="35586"/>
                </a:cubicBezTo>
                <a:cubicBezTo>
                  <a:pt x="55543" y="36053"/>
                  <a:pt x="56684" y="36070"/>
                  <a:pt x="56321" y="36917"/>
                </a:cubicBezTo>
                <a:lnTo>
                  <a:pt x="56321" y="36934"/>
                </a:lnTo>
                <a:cubicBezTo>
                  <a:pt x="56149" y="37350"/>
                  <a:pt x="55751" y="37415"/>
                  <a:pt x="55318" y="37415"/>
                </a:cubicBezTo>
                <a:cubicBezTo>
                  <a:pt x="55122" y="37415"/>
                  <a:pt x="54919" y="37401"/>
                  <a:pt x="54727" y="37401"/>
                </a:cubicBezTo>
                <a:cubicBezTo>
                  <a:pt x="54620" y="37401"/>
                  <a:pt x="54517" y="37405"/>
                  <a:pt x="54420" y="37418"/>
                </a:cubicBezTo>
                <a:cubicBezTo>
                  <a:pt x="54278" y="37432"/>
                  <a:pt x="54136" y="37440"/>
                  <a:pt x="53995" y="37440"/>
                </a:cubicBezTo>
                <a:cubicBezTo>
                  <a:pt x="53292" y="37440"/>
                  <a:pt x="52602" y="37262"/>
                  <a:pt x="51983" y="36917"/>
                </a:cubicBezTo>
                <a:cubicBezTo>
                  <a:pt x="51332" y="36539"/>
                  <a:pt x="50680" y="36418"/>
                  <a:pt x="50028" y="36418"/>
                </a:cubicBezTo>
                <a:cubicBezTo>
                  <a:pt x="48867" y="36418"/>
                  <a:pt x="47706" y="36802"/>
                  <a:pt x="46545" y="36802"/>
                </a:cubicBezTo>
                <a:cubicBezTo>
                  <a:pt x="46302" y="36802"/>
                  <a:pt x="46058" y="36785"/>
                  <a:pt x="45814" y="36744"/>
                </a:cubicBezTo>
                <a:cubicBezTo>
                  <a:pt x="44881" y="36588"/>
                  <a:pt x="44552" y="36105"/>
                  <a:pt x="44673" y="35241"/>
                </a:cubicBezTo>
                <a:cubicBezTo>
                  <a:pt x="44846" y="34083"/>
                  <a:pt x="45537" y="33115"/>
                  <a:pt x="46263" y="32320"/>
                </a:cubicBezTo>
                <a:cubicBezTo>
                  <a:pt x="46417" y="32145"/>
                  <a:pt x="46607" y="32066"/>
                  <a:pt x="46802" y="32066"/>
                </a:cubicBezTo>
                <a:close/>
                <a:moveTo>
                  <a:pt x="64554" y="31370"/>
                </a:moveTo>
                <a:cubicBezTo>
                  <a:pt x="64860" y="31370"/>
                  <a:pt x="65185" y="31437"/>
                  <a:pt x="65532" y="31594"/>
                </a:cubicBezTo>
                <a:cubicBezTo>
                  <a:pt x="65878" y="31767"/>
                  <a:pt x="65930" y="32251"/>
                  <a:pt x="65636" y="32493"/>
                </a:cubicBezTo>
                <a:cubicBezTo>
                  <a:pt x="64063" y="34065"/>
                  <a:pt x="64184" y="35085"/>
                  <a:pt x="65895" y="36588"/>
                </a:cubicBezTo>
                <a:cubicBezTo>
                  <a:pt x="67243" y="37815"/>
                  <a:pt x="67762" y="39544"/>
                  <a:pt x="68211" y="41237"/>
                </a:cubicBezTo>
                <a:cubicBezTo>
                  <a:pt x="68364" y="41802"/>
                  <a:pt x="68057" y="41990"/>
                  <a:pt x="67435" y="41990"/>
                </a:cubicBezTo>
                <a:cubicBezTo>
                  <a:pt x="67353" y="41990"/>
                  <a:pt x="67266" y="41986"/>
                  <a:pt x="67174" y="41980"/>
                </a:cubicBezTo>
                <a:cubicBezTo>
                  <a:pt x="66517" y="41064"/>
                  <a:pt x="64271" y="41825"/>
                  <a:pt x="64547" y="39146"/>
                </a:cubicBezTo>
                <a:lnTo>
                  <a:pt x="64547" y="39146"/>
                </a:lnTo>
                <a:lnTo>
                  <a:pt x="64547" y="39181"/>
                </a:lnTo>
                <a:cubicBezTo>
                  <a:pt x="64685" y="37885"/>
                  <a:pt x="63113" y="36295"/>
                  <a:pt x="62076" y="35050"/>
                </a:cubicBezTo>
                <a:cubicBezTo>
                  <a:pt x="61281" y="34100"/>
                  <a:pt x="61385" y="33288"/>
                  <a:pt x="62076" y="32683"/>
                </a:cubicBezTo>
                <a:cubicBezTo>
                  <a:pt x="62786" y="32052"/>
                  <a:pt x="63577" y="31370"/>
                  <a:pt x="64554" y="31370"/>
                </a:cubicBezTo>
                <a:close/>
                <a:moveTo>
                  <a:pt x="30705" y="33465"/>
                </a:moveTo>
                <a:cubicBezTo>
                  <a:pt x="30874" y="33465"/>
                  <a:pt x="31043" y="33637"/>
                  <a:pt x="31090" y="33720"/>
                </a:cubicBezTo>
                <a:cubicBezTo>
                  <a:pt x="31920" y="35120"/>
                  <a:pt x="33579" y="35258"/>
                  <a:pt x="34719" y="36226"/>
                </a:cubicBezTo>
                <a:cubicBezTo>
                  <a:pt x="36205" y="37487"/>
                  <a:pt x="36275" y="39354"/>
                  <a:pt x="37191" y="40822"/>
                </a:cubicBezTo>
                <a:cubicBezTo>
                  <a:pt x="37484" y="41289"/>
                  <a:pt x="37571" y="41980"/>
                  <a:pt x="37968" y="42274"/>
                </a:cubicBezTo>
                <a:cubicBezTo>
                  <a:pt x="38403" y="42594"/>
                  <a:pt x="39075" y="43217"/>
                  <a:pt x="39556" y="43217"/>
                </a:cubicBezTo>
                <a:cubicBezTo>
                  <a:pt x="39725" y="43217"/>
                  <a:pt x="39870" y="43141"/>
                  <a:pt x="39973" y="42948"/>
                </a:cubicBezTo>
                <a:cubicBezTo>
                  <a:pt x="40336" y="42274"/>
                  <a:pt x="41234" y="41289"/>
                  <a:pt x="40543" y="40183"/>
                </a:cubicBezTo>
                <a:cubicBezTo>
                  <a:pt x="40301" y="39803"/>
                  <a:pt x="39610" y="39215"/>
                  <a:pt x="40284" y="38904"/>
                </a:cubicBezTo>
                <a:cubicBezTo>
                  <a:pt x="40592" y="38765"/>
                  <a:pt x="41024" y="38302"/>
                  <a:pt x="41439" y="38302"/>
                </a:cubicBezTo>
                <a:cubicBezTo>
                  <a:pt x="41746" y="38302"/>
                  <a:pt x="42043" y="38557"/>
                  <a:pt x="42271" y="39388"/>
                </a:cubicBezTo>
                <a:cubicBezTo>
                  <a:pt x="42782" y="41200"/>
                  <a:pt x="43748" y="43327"/>
                  <a:pt x="46038" y="43327"/>
                </a:cubicBezTo>
                <a:cubicBezTo>
                  <a:pt x="46150" y="43327"/>
                  <a:pt x="46266" y="43321"/>
                  <a:pt x="46384" y="43311"/>
                </a:cubicBezTo>
                <a:cubicBezTo>
                  <a:pt x="46463" y="43304"/>
                  <a:pt x="46542" y="43300"/>
                  <a:pt x="46620" y="43300"/>
                </a:cubicBezTo>
                <a:cubicBezTo>
                  <a:pt x="47585" y="43300"/>
                  <a:pt x="48526" y="43802"/>
                  <a:pt x="49487" y="43802"/>
                </a:cubicBezTo>
                <a:cubicBezTo>
                  <a:pt x="49955" y="43802"/>
                  <a:pt x="50429" y="43683"/>
                  <a:pt x="50912" y="43328"/>
                </a:cubicBezTo>
                <a:cubicBezTo>
                  <a:pt x="51106" y="43191"/>
                  <a:pt x="51242" y="43135"/>
                  <a:pt x="51336" y="43135"/>
                </a:cubicBezTo>
                <a:cubicBezTo>
                  <a:pt x="51643" y="43135"/>
                  <a:pt x="51508" y="43736"/>
                  <a:pt x="51534" y="44054"/>
                </a:cubicBezTo>
                <a:cubicBezTo>
                  <a:pt x="51845" y="45488"/>
                  <a:pt x="50843" y="46629"/>
                  <a:pt x="50618" y="47942"/>
                </a:cubicBezTo>
                <a:cubicBezTo>
                  <a:pt x="50585" y="48144"/>
                  <a:pt x="50240" y="48444"/>
                  <a:pt x="50046" y="48444"/>
                </a:cubicBezTo>
                <a:cubicBezTo>
                  <a:pt x="50041" y="48444"/>
                  <a:pt x="50036" y="48444"/>
                  <a:pt x="50031" y="48444"/>
                </a:cubicBezTo>
                <a:cubicBezTo>
                  <a:pt x="49523" y="48389"/>
                  <a:pt x="49010" y="48372"/>
                  <a:pt x="48494" y="48372"/>
                </a:cubicBezTo>
                <a:cubicBezTo>
                  <a:pt x="47534" y="48372"/>
                  <a:pt x="46564" y="48433"/>
                  <a:pt x="45600" y="48433"/>
                </a:cubicBezTo>
                <a:cubicBezTo>
                  <a:pt x="43779" y="48433"/>
                  <a:pt x="41984" y="48215"/>
                  <a:pt x="40336" y="46957"/>
                </a:cubicBezTo>
                <a:cubicBezTo>
                  <a:pt x="40033" y="46726"/>
                  <a:pt x="39675" y="46623"/>
                  <a:pt x="39308" y="46623"/>
                </a:cubicBezTo>
                <a:cubicBezTo>
                  <a:pt x="38250" y="46623"/>
                  <a:pt x="37116" y="47478"/>
                  <a:pt x="37000" y="48582"/>
                </a:cubicBezTo>
                <a:cubicBezTo>
                  <a:pt x="36972" y="48947"/>
                  <a:pt x="36796" y="49426"/>
                  <a:pt x="36527" y="49426"/>
                </a:cubicBezTo>
                <a:cubicBezTo>
                  <a:pt x="36465" y="49426"/>
                  <a:pt x="36398" y="49400"/>
                  <a:pt x="36326" y="49342"/>
                </a:cubicBezTo>
                <a:cubicBezTo>
                  <a:pt x="35376" y="48582"/>
                  <a:pt x="34045" y="48772"/>
                  <a:pt x="33147" y="47752"/>
                </a:cubicBezTo>
                <a:cubicBezTo>
                  <a:pt x="32334" y="46819"/>
                  <a:pt x="30900" y="46785"/>
                  <a:pt x="29673" y="46525"/>
                </a:cubicBezTo>
                <a:cubicBezTo>
                  <a:pt x="28913" y="46370"/>
                  <a:pt x="27807" y="46422"/>
                  <a:pt x="28567" y="44953"/>
                </a:cubicBezTo>
                <a:cubicBezTo>
                  <a:pt x="28982" y="44158"/>
                  <a:pt x="29034" y="43000"/>
                  <a:pt x="28515" y="42257"/>
                </a:cubicBezTo>
                <a:cubicBezTo>
                  <a:pt x="28230" y="41853"/>
                  <a:pt x="27848" y="41722"/>
                  <a:pt x="27412" y="41722"/>
                </a:cubicBezTo>
                <a:cubicBezTo>
                  <a:pt x="27028" y="41722"/>
                  <a:pt x="26602" y="41823"/>
                  <a:pt x="26165" y="41928"/>
                </a:cubicBezTo>
                <a:cubicBezTo>
                  <a:pt x="25497" y="42091"/>
                  <a:pt x="24818" y="42128"/>
                  <a:pt x="24133" y="42128"/>
                </a:cubicBezTo>
                <a:cubicBezTo>
                  <a:pt x="23569" y="42128"/>
                  <a:pt x="23001" y="42103"/>
                  <a:pt x="22432" y="42103"/>
                </a:cubicBezTo>
                <a:cubicBezTo>
                  <a:pt x="21707" y="42103"/>
                  <a:pt x="20980" y="42143"/>
                  <a:pt x="20255" y="42326"/>
                </a:cubicBezTo>
                <a:cubicBezTo>
                  <a:pt x="19287" y="42585"/>
                  <a:pt x="18319" y="42862"/>
                  <a:pt x="17559" y="43380"/>
                </a:cubicBezTo>
                <a:cubicBezTo>
                  <a:pt x="17082" y="43705"/>
                  <a:pt x="16613" y="43798"/>
                  <a:pt x="16149" y="43798"/>
                </a:cubicBezTo>
                <a:cubicBezTo>
                  <a:pt x="15538" y="43798"/>
                  <a:pt x="14935" y="43638"/>
                  <a:pt x="14326" y="43638"/>
                </a:cubicBezTo>
                <a:cubicBezTo>
                  <a:pt x="14292" y="43638"/>
                  <a:pt x="14258" y="43638"/>
                  <a:pt x="14223" y="43639"/>
                </a:cubicBezTo>
                <a:cubicBezTo>
                  <a:pt x="14120" y="43622"/>
                  <a:pt x="14016" y="43570"/>
                  <a:pt x="13930" y="43466"/>
                </a:cubicBezTo>
                <a:cubicBezTo>
                  <a:pt x="14043" y="43169"/>
                  <a:pt x="14308" y="43115"/>
                  <a:pt x="14562" y="43115"/>
                </a:cubicBezTo>
                <a:cubicBezTo>
                  <a:pt x="14617" y="43115"/>
                  <a:pt x="14672" y="43118"/>
                  <a:pt x="14725" y="43121"/>
                </a:cubicBezTo>
                <a:cubicBezTo>
                  <a:pt x="14838" y="43129"/>
                  <a:pt x="14949" y="43134"/>
                  <a:pt x="15058" y="43134"/>
                </a:cubicBezTo>
                <a:cubicBezTo>
                  <a:pt x="16723" y="43134"/>
                  <a:pt x="17967" y="42165"/>
                  <a:pt x="18388" y="40771"/>
                </a:cubicBezTo>
                <a:cubicBezTo>
                  <a:pt x="18976" y="38921"/>
                  <a:pt x="20808" y="38282"/>
                  <a:pt x="21482" y="37090"/>
                </a:cubicBezTo>
                <a:cubicBezTo>
                  <a:pt x="22174" y="35865"/>
                  <a:pt x="22770" y="35535"/>
                  <a:pt x="23579" y="35535"/>
                </a:cubicBezTo>
                <a:cubicBezTo>
                  <a:pt x="23899" y="35535"/>
                  <a:pt x="24254" y="35587"/>
                  <a:pt x="24661" y="35655"/>
                </a:cubicBezTo>
                <a:cubicBezTo>
                  <a:pt x="24682" y="35658"/>
                  <a:pt x="24703" y="35660"/>
                  <a:pt x="24725" y="35660"/>
                </a:cubicBezTo>
                <a:cubicBezTo>
                  <a:pt x="25065" y="35660"/>
                  <a:pt x="25513" y="35293"/>
                  <a:pt x="25854" y="35033"/>
                </a:cubicBezTo>
                <a:cubicBezTo>
                  <a:pt x="26267" y="34730"/>
                  <a:pt x="26584" y="34570"/>
                  <a:pt x="26849" y="34570"/>
                </a:cubicBezTo>
                <a:cubicBezTo>
                  <a:pt x="27249" y="34570"/>
                  <a:pt x="27529" y="34935"/>
                  <a:pt x="27841" y="35724"/>
                </a:cubicBezTo>
                <a:cubicBezTo>
                  <a:pt x="28325" y="36969"/>
                  <a:pt x="29742" y="37574"/>
                  <a:pt x="30952" y="38161"/>
                </a:cubicBezTo>
                <a:cubicBezTo>
                  <a:pt x="31712" y="38524"/>
                  <a:pt x="32732" y="38852"/>
                  <a:pt x="32680" y="39716"/>
                </a:cubicBezTo>
                <a:cubicBezTo>
                  <a:pt x="32594" y="40753"/>
                  <a:pt x="31488" y="40546"/>
                  <a:pt x="30710" y="40615"/>
                </a:cubicBezTo>
                <a:cubicBezTo>
                  <a:pt x="30312" y="40650"/>
                  <a:pt x="29794" y="40598"/>
                  <a:pt x="29673" y="41134"/>
                </a:cubicBezTo>
                <a:cubicBezTo>
                  <a:pt x="29552" y="41669"/>
                  <a:pt x="30036" y="41825"/>
                  <a:pt x="30382" y="42032"/>
                </a:cubicBezTo>
                <a:cubicBezTo>
                  <a:pt x="30898" y="42336"/>
                  <a:pt x="31474" y="42934"/>
                  <a:pt x="32011" y="42934"/>
                </a:cubicBezTo>
                <a:cubicBezTo>
                  <a:pt x="32175" y="42934"/>
                  <a:pt x="32336" y="42878"/>
                  <a:pt x="32490" y="42741"/>
                </a:cubicBezTo>
                <a:cubicBezTo>
                  <a:pt x="33354" y="41963"/>
                  <a:pt x="33890" y="40788"/>
                  <a:pt x="34512" y="39751"/>
                </a:cubicBezTo>
                <a:cubicBezTo>
                  <a:pt x="34586" y="39617"/>
                  <a:pt x="34289" y="39329"/>
                  <a:pt x="34602" y="39329"/>
                </a:cubicBezTo>
                <a:cubicBezTo>
                  <a:pt x="34653" y="39329"/>
                  <a:pt x="34719" y="39337"/>
                  <a:pt x="34806" y="39354"/>
                </a:cubicBezTo>
                <a:cubicBezTo>
                  <a:pt x="34890" y="39373"/>
                  <a:pt x="34965" y="39381"/>
                  <a:pt x="35031" y="39381"/>
                </a:cubicBezTo>
                <a:cubicBezTo>
                  <a:pt x="35567" y="39381"/>
                  <a:pt x="35557" y="38814"/>
                  <a:pt x="35341" y="38507"/>
                </a:cubicBezTo>
                <a:cubicBezTo>
                  <a:pt x="34806" y="37781"/>
                  <a:pt x="34546" y="36658"/>
                  <a:pt x="33561" y="36468"/>
                </a:cubicBezTo>
                <a:cubicBezTo>
                  <a:pt x="32248" y="36208"/>
                  <a:pt x="31591" y="35206"/>
                  <a:pt x="30727" y="34411"/>
                </a:cubicBezTo>
                <a:cubicBezTo>
                  <a:pt x="30468" y="34169"/>
                  <a:pt x="30278" y="33910"/>
                  <a:pt x="30485" y="33599"/>
                </a:cubicBezTo>
                <a:cubicBezTo>
                  <a:pt x="30551" y="33501"/>
                  <a:pt x="30628" y="33465"/>
                  <a:pt x="30705" y="33465"/>
                </a:cubicBezTo>
                <a:close/>
                <a:moveTo>
                  <a:pt x="65829" y="50622"/>
                </a:moveTo>
                <a:cubicBezTo>
                  <a:pt x="66138" y="50622"/>
                  <a:pt x="66376" y="50877"/>
                  <a:pt x="66569" y="51209"/>
                </a:cubicBezTo>
                <a:cubicBezTo>
                  <a:pt x="67601" y="52923"/>
                  <a:pt x="68767" y="54401"/>
                  <a:pt x="70703" y="54401"/>
                </a:cubicBezTo>
                <a:cubicBezTo>
                  <a:pt x="71167" y="54401"/>
                  <a:pt x="71676" y="54316"/>
                  <a:pt x="72237" y="54129"/>
                </a:cubicBezTo>
                <a:cubicBezTo>
                  <a:pt x="72263" y="54119"/>
                  <a:pt x="72291" y="54114"/>
                  <a:pt x="72320" y="54114"/>
                </a:cubicBezTo>
                <a:cubicBezTo>
                  <a:pt x="72487" y="54114"/>
                  <a:pt x="72701" y="54260"/>
                  <a:pt x="72877" y="54319"/>
                </a:cubicBezTo>
                <a:cubicBezTo>
                  <a:pt x="72687" y="54406"/>
                  <a:pt x="72514" y="54527"/>
                  <a:pt x="72358" y="54665"/>
                </a:cubicBezTo>
                <a:lnTo>
                  <a:pt x="72358" y="54682"/>
                </a:lnTo>
                <a:cubicBezTo>
                  <a:pt x="71675" y="55659"/>
                  <a:pt x="71022" y="56681"/>
                  <a:pt x="69648" y="56681"/>
                </a:cubicBezTo>
                <a:cubicBezTo>
                  <a:pt x="69564" y="56681"/>
                  <a:pt x="69476" y="56678"/>
                  <a:pt x="69386" y="56669"/>
                </a:cubicBezTo>
                <a:cubicBezTo>
                  <a:pt x="69196" y="56600"/>
                  <a:pt x="68850" y="56549"/>
                  <a:pt x="68850" y="56445"/>
                </a:cubicBezTo>
                <a:cubicBezTo>
                  <a:pt x="68660" y="54216"/>
                  <a:pt x="66258" y="53559"/>
                  <a:pt x="65532" y="51727"/>
                </a:cubicBezTo>
                <a:cubicBezTo>
                  <a:pt x="65394" y="51381"/>
                  <a:pt x="64945" y="50932"/>
                  <a:pt x="65584" y="50673"/>
                </a:cubicBezTo>
                <a:cubicBezTo>
                  <a:pt x="65670" y="50638"/>
                  <a:pt x="65752" y="50622"/>
                  <a:pt x="65829" y="50622"/>
                </a:cubicBezTo>
                <a:close/>
                <a:moveTo>
                  <a:pt x="50497" y="52695"/>
                </a:moveTo>
                <a:lnTo>
                  <a:pt x="50497" y="52695"/>
                </a:lnTo>
                <a:cubicBezTo>
                  <a:pt x="51016" y="52885"/>
                  <a:pt x="51863" y="52937"/>
                  <a:pt x="52001" y="53265"/>
                </a:cubicBezTo>
                <a:cubicBezTo>
                  <a:pt x="53055" y="55840"/>
                  <a:pt x="55734" y="57464"/>
                  <a:pt x="56114" y="60420"/>
                </a:cubicBezTo>
                <a:cubicBezTo>
                  <a:pt x="56252" y="61439"/>
                  <a:pt x="57323" y="61802"/>
                  <a:pt x="57859" y="62580"/>
                </a:cubicBezTo>
                <a:cubicBezTo>
                  <a:pt x="59294" y="64654"/>
                  <a:pt x="60106" y="66952"/>
                  <a:pt x="60763" y="69337"/>
                </a:cubicBezTo>
                <a:cubicBezTo>
                  <a:pt x="58533" y="67643"/>
                  <a:pt x="56615" y="65656"/>
                  <a:pt x="55336" y="63133"/>
                </a:cubicBezTo>
                <a:cubicBezTo>
                  <a:pt x="55198" y="62874"/>
                  <a:pt x="55008" y="62614"/>
                  <a:pt x="55008" y="62355"/>
                </a:cubicBezTo>
                <a:cubicBezTo>
                  <a:pt x="54990" y="58916"/>
                  <a:pt x="52139" y="56739"/>
                  <a:pt x="51189" y="53697"/>
                </a:cubicBezTo>
                <a:cubicBezTo>
                  <a:pt x="51085" y="53334"/>
                  <a:pt x="50739" y="53040"/>
                  <a:pt x="50497" y="52695"/>
                </a:cubicBezTo>
                <a:close/>
                <a:moveTo>
                  <a:pt x="87976" y="1"/>
                </a:moveTo>
                <a:cubicBezTo>
                  <a:pt x="87018" y="1"/>
                  <a:pt x="85745" y="1010"/>
                  <a:pt x="84455" y="1127"/>
                </a:cubicBezTo>
                <a:cubicBezTo>
                  <a:pt x="83776" y="1176"/>
                  <a:pt x="83111" y="1512"/>
                  <a:pt x="82448" y="1512"/>
                </a:cubicBezTo>
                <a:cubicBezTo>
                  <a:pt x="82403" y="1512"/>
                  <a:pt x="82358" y="1511"/>
                  <a:pt x="82313" y="1507"/>
                </a:cubicBezTo>
                <a:cubicBezTo>
                  <a:pt x="82281" y="1506"/>
                  <a:pt x="82250" y="1506"/>
                  <a:pt x="82218" y="1506"/>
                </a:cubicBezTo>
                <a:cubicBezTo>
                  <a:pt x="80376" y="1506"/>
                  <a:pt x="79245" y="3375"/>
                  <a:pt x="77443" y="3375"/>
                </a:cubicBezTo>
                <a:cubicBezTo>
                  <a:pt x="77340" y="3375"/>
                  <a:pt x="77235" y="3369"/>
                  <a:pt x="77128" y="3356"/>
                </a:cubicBezTo>
                <a:cubicBezTo>
                  <a:pt x="77026" y="3344"/>
                  <a:pt x="76928" y="3335"/>
                  <a:pt x="76837" y="3335"/>
                </a:cubicBezTo>
                <a:cubicBezTo>
                  <a:pt x="76434" y="3335"/>
                  <a:pt x="76136" y="3491"/>
                  <a:pt x="75953" y="4082"/>
                </a:cubicBezTo>
                <a:cubicBezTo>
                  <a:pt x="75843" y="4459"/>
                  <a:pt x="75132" y="4980"/>
                  <a:pt x="74758" y="4980"/>
                </a:cubicBezTo>
                <a:cubicBezTo>
                  <a:pt x="74720" y="4980"/>
                  <a:pt x="74687" y="4974"/>
                  <a:pt x="74657" y="4964"/>
                </a:cubicBezTo>
                <a:cubicBezTo>
                  <a:pt x="73910" y="4715"/>
                  <a:pt x="73366" y="4590"/>
                  <a:pt x="73013" y="4590"/>
                </a:cubicBezTo>
                <a:cubicBezTo>
                  <a:pt x="72190" y="4590"/>
                  <a:pt x="72409" y="5268"/>
                  <a:pt x="73534" y="6623"/>
                </a:cubicBezTo>
                <a:cubicBezTo>
                  <a:pt x="73585" y="6692"/>
                  <a:pt x="73499" y="6882"/>
                  <a:pt x="73482" y="7003"/>
                </a:cubicBezTo>
                <a:cubicBezTo>
                  <a:pt x="73413" y="6968"/>
                  <a:pt x="73292" y="6951"/>
                  <a:pt x="73240" y="6882"/>
                </a:cubicBezTo>
                <a:cubicBezTo>
                  <a:pt x="72877" y="6381"/>
                  <a:pt x="72324" y="5914"/>
                  <a:pt x="72220" y="5344"/>
                </a:cubicBezTo>
                <a:cubicBezTo>
                  <a:pt x="72065" y="4531"/>
                  <a:pt x="71961" y="3840"/>
                  <a:pt x="71010" y="3650"/>
                </a:cubicBezTo>
                <a:cubicBezTo>
                  <a:pt x="70839" y="3615"/>
                  <a:pt x="70680" y="3599"/>
                  <a:pt x="70533" y="3599"/>
                </a:cubicBezTo>
                <a:cubicBezTo>
                  <a:pt x="69359" y="3599"/>
                  <a:pt x="68898" y="4626"/>
                  <a:pt x="68315" y="5517"/>
                </a:cubicBezTo>
                <a:cubicBezTo>
                  <a:pt x="67865" y="6208"/>
                  <a:pt x="68349" y="6536"/>
                  <a:pt x="68729" y="6934"/>
                </a:cubicBezTo>
                <a:cubicBezTo>
                  <a:pt x="68798" y="7003"/>
                  <a:pt x="68850" y="7089"/>
                  <a:pt x="68902" y="7176"/>
                </a:cubicBezTo>
                <a:cubicBezTo>
                  <a:pt x="68817" y="7188"/>
                  <a:pt x="68731" y="7200"/>
                  <a:pt x="68645" y="7200"/>
                </a:cubicBezTo>
                <a:cubicBezTo>
                  <a:pt x="68610" y="7200"/>
                  <a:pt x="68575" y="7198"/>
                  <a:pt x="68539" y="7193"/>
                </a:cubicBezTo>
                <a:cubicBezTo>
                  <a:pt x="67376" y="7024"/>
                  <a:pt x="66212" y="6691"/>
                  <a:pt x="65033" y="6691"/>
                </a:cubicBezTo>
                <a:cubicBezTo>
                  <a:pt x="65003" y="6691"/>
                  <a:pt x="64974" y="6691"/>
                  <a:pt x="64945" y="6692"/>
                </a:cubicBezTo>
                <a:cubicBezTo>
                  <a:pt x="64584" y="6692"/>
                  <a:pt x="63909" y="6196"/>
                  <a:pt x="63437" y="6196"/>
                </a:cubicBezTo>
                <a:cubicBezTo>
                  <a:pt x="63072" y="6196"/>
                  <a:pt x="62827" y="6492"/>
                  <a:pt x="62940" y="7538"/>
                </a:cubicBezTo>
                <a:cubicBezTo>
                  <a:pt x="62940" y="7608"/>
                  <a:pt x="62525" y="7711"/>
                  <a:pt x="62283" y="7798"/>
                </a:cubicBezTo>
                <a:cubicBezTo>
                  <a:pt x="61879" y="7955"/>
                  <a:pt x="61464" y="8005"/>
                  <a:pt x="61043" y="8005"/>
                </a:cubicBezTo>
                <a:cubicBezTo>
                  <a:pt x="60325" y="8005"/>
                  <a:pt x="59591" y="7860"/>
                  <a:pt x="58870" y="7860"/>
                </a:cubicBezTo>
                <a:cubicBezTo>
                  <a:pt x="58295" y="7860"/>
                  <a:pt x="57729" y="7952"/>
                  <a:pt x="57185" y="8282"/>
                </a:cubicBezTo>
                <a:cubicBezTo>
                  <a:pt x="56736" y="8610"/>
                  <a:pt x="56304" y="8938"/>
                  <a:pt x="55837" y="9267"/>
                </a:cubicBezTo>
                <a:cubicBezTo>
                  <a:pt x="55671" y="9381"/>
                  <a:pt x="55417" y="9527"/>
                  <a:pt x="55226" y="9527"/>
                </a:cubicBezTo>
                <a:cubicBezTo>
                  <a:pt x="55100" y="9527"/>
                  <a:pt x="55001" y="9463"/>
                  <a:pt x="54973" y="9284"/>
                </a:cubicBezTo>
                <a:cubicBezTo>
                  <a:pt x="54819" y="8258"/>
                  <a:pt x="54209" y="8003"/>
                  <a:pt x="53545" y="8003"/>
                </a:cubicBezTo>
                <a:cubicBezTo>
                  <a:pt x="53313" y="8003"/>
                  <a:pt x="53075" y="8034"/>
                  <a:pt x="52848" y="8074"/>
                </a:cubicBezTo>
                <a:cubicBezTo>
                  <a:pt x="51897" y="8264"/>
                  <a:pt x="52416" y="9232"/>
                  <a:pt x="52295" y="9854"/>
                </a:cubicBezTo>
                <a:cubicBezTo>
                  <a:pt x="52156" y="10615"/>
                  <a:pt x="51344" y="10096"/>
                  <a:pt x="50998" y="10545"/>
                </a:cubicBezTo>
                <a:cubicBezTo>
                  <a:pt x="50949" y="10609"/>
                  <a:pt x="50910" y="10635"/>
                  <a:pt x="50880" y="10635"/>
                </a:cubicBezTo>
                <a:cubicBezTo>
                  <a:pt x="50805" y="10635"/>
                  <a:pt x="50789" y="10469"/>
                  <a:pt x="50826" y="10321"/>
                </a:cubicBezTo>
                <a:cubicBezTo>
                  <a:pt x="51033" y="8990"/>
                  <a:pt x="50221" y="8541"/>
                  <a:pt x="49115" y="8161"/>
                </a:cubicBezTo>
                <a:cubicBezTo>
                  <a:pt x="46903" y="7400"/>
                  <a:pt x="44535" y="7176"/>
                  <a:pt x="42392" y="6070"/>
                </a:cubicBezTo>
                <a:cubicBezTo>
                  <a:pt x="41667" y="5697"/>
                  <a:pt x="40852" y="5536"/>
                  <a:pt x="40032" y="5536"/>
                </a:cubicBezTo>
                <a:cubicBezTo>
                  <a:pt x="39367" y="5536"/>
                  <a:pt x="38699" y="5642"/>
                  <a:pt x="38072" y="5828"/>
                </a:cubicBezTo>
                <a:cubicBezTo>
                  <a:pt x="36033" y="6432"/>
                  <a:pt x="33838" y="6502"/>
                  <a:pt x="31989" y="7642"/>
                </a:cubicBezTo>
                <a:cubicBezTo>
                  <a:pt x="31263" y="8074"/>
                  <a:pt x="29206" y="7296"/>
                  <a:pt x="30226" y="9457"/>
                </a:cubicBezTo>
                <a:cubicBezTo>
                  <a:pt x="30278" y="9578"/>
                  <a:pt x="29984" y="9854"/>
                  <a:pt x="29863" y="10079"/>
                </a:cubicBezTo>
                <a:cubicBezTo>
                  <a:pt x="28653" y="12412"/>
                  <a:pt x="26234" y="13224"/>
                  <a:pt x="24229" y="14555"/>
                </a:cubicBezTo>
                <a:cubicBezTo>
                  <a:pt x="22536" y="15661"/>
                  <a:pt x="23486" y="17112"/>
                  <a:pt x="24022" y="18236"/>
                </a:cubicBezTo>
                <a:cubicBezTo>
                  <a:pt x="24328" y="18880"/>
                  <a:pt x="24972" y="19241"/>
                  <a:pt x="25627" y="19241"/>
                </a:cubicBezTo>
                <a:cubicBezTo>
                  <a:pt x="26008" y="19241"/>
                  <a:pt x="26393" y="19119"/>
                  <a:pt x="26718" y="18858"/>
                </a:cubicBezTo>
                <a:cubicBezTo>
                  <a:pt x="27228" y="18470"/>
                  <a:pt x="27609" y="18306"/>
                  <a:pt x="27903" y="18306"/>
                </a:cubicBezTo>
                <a:cubicBezTo>
                  <a:pt x="28524" y="18306"/>
                  <a:pt x="28748" y="19042"/>
                  <a:pt x="28947" y="19946"/>
                </a:cubicBezTo>
                <a:cubicBezTo>
                  <a:pt x="28982" y="20223"/>
                  <a:pt x="28999" y="20499"/>
                  <a:pt x="28982" y="20776"/>
                </a:cubicBezTo>
                <a:cubicBezTo>
                  <a:pt x="28774" y="20551"/>
                  <a:pt x="28446" y="20396"/>
                  <a:pt x="28342" y="20119"/>
                </a:cubicBezTo>
                <a:cubicBezTo>
                  <a:pt x="28124" y="19474"/>
                  <a:pt x="27849" y="19234"/>
                  <a:pt x="27528" y="19234"/>
                </a:cubicBezTo>
                <a:cubicBezTo>
                  <a:pt x="27212" y="19234"/>
                  <a:pt x="26853" y="19465"/>
                  <a:pt x="26459" y="19774"/>
                </a:cubicBezTo>
                <a:cubicBezTo>
                  <a:pt x="25646" y="20379"/>
                  <a:pt x="25958" y="21260"/>
                  <a:pt x="26130" y="21899"/>
                </a:cubicBezTo>
                <a:cubicBezTo>
                  <a:pt x="26459" y="23092"/>
                  <a:pt x="25802" y="23420"/>
                  <a:pt x="24938" y="23627"/>
                </a:cubicBezTo>
                <a:cubicBezTo>
                  <a:pt x="23901" y="23852"/>
                  <a:pt x="23072" y="24267"/>
                  <a:pt x="22553" y="25269"/>
                </a:cubicBezTo>
                <a:cubicBezTo>
                  <a:pt x="22273" y="25790"/>
                  <a:pt x="21682" y="26043"/>
                  <a:pt x="21157" y="26043"/>
                </a:cubicBezTo>
                <a:cubicBezTo>
                  <a:pt x="21003" y="26043"/>
                  <a:pt x="20855" y="26021"/>
                  <a:pt x="20721" y="25978"/>
                </a:cubicBezTo>
                <a:cubicBezTo>
                  <a:pt x="20116" y="25788"/>
                  <a:pt x="20963" y="25390"/>
                  <a:pt x="20946" y="24993"/>
                </a:cubicBezTo>
                <a:cubicBezTo>
                  <a:pt x="20929" y="24543"/>
                  <a:pt x="20738" y="24129"/>
                  <a:pt x="20410" y="23835"/>
                </a:cubicBezTo>
                <a:cubicBezTo>
                  <a:pt x="19477" y="22798"/>
                  <a:pt x="18354" y="21709"/>
                  <a:pt x="18215" y="20327"/>
                </a:cubicBezTo>
                <a:cubicBezTo>
                  <a:pt x="18098" y="19205"/>
                  <a:pt x="17332" y="17921"/>
                  <a:pt x="16200" y="17921"/>
                </a:cubicBezTo>
                <a:cubicBezTo>
                  <a:pt x="16163" y="17921"/>
                  <a:pt x="16127" y="17922"/>
                  <a:pt x="16090" y="17925"/>
                </a:cubicBezTo>
                <a:cubicBezTo>
                  <a:pt x="15105" y="17976"/>
                  <a:pt x="14068" y="18391"/>
                  <a:pt x="13930" y="19221"/>
                </a:cubicBezTo>
                <a:cubicBezTo>
                  <a:pt x="13670" y="20430"/>
                  <a:pt x="14137" y="21709"/>
                  <a:pt x="15122" y="22470"/>
                </a:cubicBezTo>
                <a:cubicBezTo>
                  <a:pt x="15952" y="23109"/>
                  <a:pt x="15952" y="23161"/>
                  <a:pt x="15589" y="23489"/>
                </a:cubicBezTo>
                <a:cubicBezTo>
                  <a:pt x="14448" y="24526"/>
                  <a:pt x="14915" y="26116"/>
                  <a:pt x="14292" y="27377"/>
                </a:cubicBezTo>
                <a:cubicBezTo>
                  <a:pt x="14143" y="27687"/>
                  <a:pt x="14420" y="27822"/>
                  <a:pt x="14760" y="27822"/>
                </a:cubicBezTo>
                <a:cubicBezTo>
                  <a:pt x="14932" y="27822"/>
                  <a:pt x="15121" y="27787"/>
                  <a:pt x="15278" y="27723"/>
                </a:cubicBezTo>
                <a:cubicBezTo>
                  <a:pt x="16510" y="27249"/>
                  <a:pt x="17772" y="26919"/>
                  <a:pt x="19089" y="26919"/>
                </a:cubicBezTo>
                <a:cubicBezTo>
                  <a:pt x="19212" y="26919"/>
                  <a:pt x="19336" y="26922"/>
                  <a:pt x="19460" y="26928"/>
                </a:cubicBezTo>
                <a:lnTo>
                  <a:pt x="19874" y="26928"/>
                </a:lnTo>
                <a:cubicBezTo>
                  <a:pt x="19840" y="26997"/>
                  <a:pt x="19823" y="27136"/>
                  <a:pt x="19753" y="27153"/>
                </a:cubicBezTo>
                <a:cubicBezTo>
                  <a:pt x="18630" y="27585"/>
                  <a:pt x="17507" y="28138"/>
                  <a:pt x="16349" y="28414"/>
                </a:cubicBezTo>
                <a:cubicBezTo>
                  <a:pt x="15692" y="28570"/>
                  <a:pt x="14915" y="28432"/>
                  <a:pt x="14707" y="29209"/>
                </a:cubicBezTo>
                <a:cubicBezTo>
                  <a:pt x="14500" y="30004"/>
                  <a:pt x="15260" y="30194"/>
                  <a:pt x="15813" y="30505"/>
                </a:cubicBezTo>
                <a:cubicBezTo>
                  <a:pt x="17161" y="31318"/>
                  <a:pt x="17369" y="32493"/>
                  <a:pt x="16867" y="33910"/>
                </a:cubicBezTo>
                <a:cubicBezTo>
                  <a:pt x="16664" y="34503"/>
                  <a:pt x="16349" y="34660"/>
                  <a:pt x="15995" y="34660"/>
                </a:cubicBezTo>
                <a:cubicBezTo>
                  <a:pt x="15626" y="34660"/>
                  <a:pt x="15216" y="34489"/>
                  <a:pt x="14846" y="34463"/>
                </a:cubicBezTo>
                <a:cubicBezTo>
                  <a:pt x="13916" y="34396"/>
                  <a:pt x="12987" y="34203"/>
                  <a:pt x="12042" y="34203"/>
                </a:cubicBezTo>
                <a:cubicBezTo>
                  <a:pt x="12003" y="34203"/>
                  <a:pt x="11964" y="34203"/>
                  <a:pt x="11925" y="34204"/>
                </a:cubicBezTo>
                <a:cubicBezTo>
                  <a:pt x="10957" y="34221"/>
                  <a:pt x="9834" y="34446"/>
                  <a:pt x="9989" y="35759"/>
                </a:cubicBezTo>
                <a:cubicBezTo>
                  <a:pt x="10128" y="37072"/>
                  <a:pt x="9834" y="38196"/>
                  <a:pt x="9592" y="39440"/>
                </a:cubicBezTo>
                <a:cubicBezTo>
                  <a:pt x="9385" y="40425"/>
                  <a:pt x="8693" y="42136"/>
                  <a:pt x="10542" y="42464"/>
                </a:cubicBezTo>
                <a:cubicBezTo>
                  <a:pt x="12305" y="42758"/>
                  <a:pt x="12668" y="43173"/>
                  <a:pt x="11735" y="44693"/>
                </a:cubicBezTo>
                <a:cubicBezTo>
                  <a:pt x="11389" y="45298"/>
                  <a:pt x="10888" y="45817"/>
                  <a:pt x="10300" y="46180"/>
                </a:cubicBezTo>
                <a:cubicBezTo>
                  <a:pt x="9108" y="46871"/>
                  <a:pt x="8175" y="47752"/>
                  <a:pt x="8313" y="49342"/>
                </a:cubicBezTo>
                <a:cubicBezTo>
                  <a:pt x="8365" y="49964"/>
                  <a:pt x="8140" y="50707"/>
                  <a:pt x="7535" y="50967"/>
                </a:cubicBezTo>
                <a:cubicBezTo>
                  <a:pt x="5168" y="52021"/>
                  <a:pt x="3768" y="53991"/>
                  <a:pt x="2662" y="56168"/>
                </a:cubicBezTo>
                <a:cubicBezTo>
                  <a:pt x="1781" y="57931"/>
                  <a:pt x="122" y="59469"/>
                  <a:pt x="1279" y="61888"/>
                </a:cubicBezTo>
                <a:cubicBezTo>
                  <a:pt x="1936" y="63236"/>
                  <a:pt x="1573" y="64792"/>
                  <a:pt x="830" y="66209"/>
                </a:cubicBezTo>
                <a:cubicBezTo>
                  <a:pt x="1" y="67781"/>
                  <a:pt x="744" y="70477"/>
                  <a:pt x="2126" y="71687"/>
                </a:cubicBezTo>
                <a:cubicBezTo>
                  <a:pt x="2420" y="71946"/>
                  <a:pt x="2662" y="72240"/>
                  <a:pt x="2818" y="72586"/>
                </a:cubicBezTo>
                <a:cubicBezTo>
                  <a:pt x="4027" y="75040"/>
                  <a:pt x="5462" y="77303"/>
                  <a:pt x="7881" y="78755"/>
                </a:cubicBezTo>
                <a:cubicBezTo>
                  <a:pt x="8455" y="79100"/>
                  <a:pt x="9053" y="79742"/>
                  <a:pt x="9645" y="79742"/>
                </a:cubicBezTo>
                <a:cubicBezTo>
                  <a:pt x="9766" y="79742"/>
                  <a:pt x="9887" y="79715"/>
                  <a:pt x="10007" y="79654"/>
                </a:cubicBezTo>
                <a:cubicBezTo>
                  <a:pt x="12824" y="78254"/>
                  <a:pt x="16142" y="79844"/>
                  <a:pt x="18889" y="77874"/>
                </a:cubicBezTo>
                <a:cubicBezTo>
                  <a:pt x="19326" y="77562"/>
                  <a:pt x="19938" y="77352"/>
                  <a:pt x="20558" y="77352"/>
                </a:cubicBezTo>
                <a:cubicBezTo>
                  <a:pt x="21313" y="77352"/>
                  <a:pt x="22079" y="77663"/>
                  <a:pt x="22553" y="78479"/>
                </a:cubicBezTo>
                <a:cubicBezTo>
                  <a:pt x="23034" y="79313"/>
                  <a:pt x="23538" y="79650"/>
                  <a:pt x="24283" y="79650"/>
                </a:cubicBezTo>
                <a:cubicBezTo>
                  <a:pt x="24448" y="79650"/>
                  <a:pt x="24626" y="79633"/>
                  <a:pt x="24817" y="79602"/>
                </a:cubicBezTo>
                <a:cubicBezTo>
                  <a:pt x="24994" y="79574"/>
                  <a:pt x="25161" y="79561"/>
                  <a:pt x="25317" y="79561"/>
                </a:cubicBezTo>
                <a:cubicBezTo>
                  <a:pt x="26715" y="79561"/>
                  <a:pt x="27271" y="80640"/>
                  <a:pt x="26960" y="82194"/>
                </a:cubicBezTo>
                <a:cubicBezTo>
                  <a:pt x="26683" y="83611"/>
                  <a:pt x="25750" y="85218"/>
                  <a:pt x="26545" y="86480"/>
                </a:cubicBezTo>
                <a:cubicBezTo>
                  <a:pt x="27461" y="87966"/>
                  <a:pt x="28515" y="89400"/>
                  <a:pt x="29206" y="90973"/>
                </a:cubicBezTo>
                <a:cubicBezTo>
                  <a:pt x="30416" y="93721"/>
                  <a:pt x="31298" y="96641"/>
                  <a:pt x="29777" y="99631"/>
                </a:cubicBezTo>
                <a:cubicBezTo>
                  <a:pt x="28809" y="101515"/>
                  <a:pt x="28619" y="103502"/>
                  <a:pt x="29535" y="105369"/>
                </a:cubicBezTo>
                <a:cubicBezTo>
                  <a:pt x="30503" y="107321"/>
                  <a:pt x="31228" y="109274"/>
                  <a:pt x="31488" y="111469"/>
                </a:cubicBezTo>
                <a:cubicBezTo>
                  <a:pt x="31712" y="113456"/>
                  <a:pt x="31695" y="115599"/>
                  <a:pt x="33371" y="117172"/>
                </a:cubicBezTo>
                <a:cubicBezTo>
                  <a:pt x="34322" y="118088"/>
                  <a:pt x="34581" y="119436"/>
                  <a:pt x="35013" y="120645"/>
                </a:cubicBezTo>
                <a:cubicBezTo>
                  <a:pt x="35393" y="121717"/>
                  <a:pt x="34546" y="123065"/>
                  <a:pt x="35843" y="123998"/>
                </a:cubicBezTo>
                <a:cubicBezTo>
                  <a:pt x="36206" y="124270"/>
                  <a:pt x="36549" y="124368"/>
                  <a:pt x="36881" y="124368"/>
                </a:cubicBezTo>
                <a:cubicBezTo>
                  <a:pt x="37735" y="124368"/>
                  <a:pt x="38515" y="123721"/>
                  <a:pt x="39372" y="123721"/>
                </a:cubicBezTo>
                <a:cubicBezTo>
                  <a:pt x="39388" y="123721"/>
                  <a:pt x="39404" y="123721"/>
                  <a:pt x="39420" y="123721"/>
                </a:cubicBezTo>
                <a:cubicBezTo>
                  <a:pt x="39526" y="123724"/>
                  <a:pt x="39630" y="123725"/>
                  <a:pt x="39734" y="123725"/>
                </a:cubicBezTo>
                <a:cubicBezTo>
                  <a:pt x="44937" y="123725"/>
                  <a:pt x="47636" y="120353"/>
                  <a:pt x="49754" y="116100"/>
                </a:cubicBezTo>
                <a:cubicBezTo>
                  <a:pt x="50186" y="115236"/>
                  <a:pt x="49720" y="113957"/>
                  <a:pt x="50826" y="113508"/>
                </a:cubicBezTo>
                <a:cubicBezTo>
                  <a:pt x="52761" y="112713"/>
                  <a:pt x="53193" y="111175"/>
                  <a:pt x="52692" y="109499"/>
                </a:cubicBezTo>
                <a:cubicBezTo>
                  <a:pt x="51949" y="107028"/>
                  <a:pt x="53297" y="106112"/>
                  <a:pt x="55181" y="105282"/>
                </a:cubicBezTo>
                <a:cubicBezTo>
                  <a:pt x="57773" y="104107"/>
                  <a:pt x="59449" y="98370"/>
                  <a:pt x="57963" y="96071"/>
                </a:cubicBezTo>
                <a:cubicBezTo>
                  <a:pt x="56770" y="94239"/>
                  <a:pt x="57099" y="92217"/>
                  <a:pt x="57444" y="90316"/>
                </a:cubicBezTo>
                <a:cubicBezTo>
                  <a:pt x="57911" y="87621"/>
                  <a:pt x="59933" y="85823"/>
                  <a:pt x="61851" y="84164"/>
                </a:cubicBezTo>
                <a:cubicBezTo>
                  <a:pt x="65601" y="80915"/>
                  <a:pt x="68055" y="76992"/>
                  <a:pt x="69109" y="72171"/>
                </a:cubicBezTo>
                <a:cubicBezTo>
                  <a:pt x="69271" y="71459"/>
                  <a:pt x="69266" y="70656"/>
                  <a:pt x="68371" y="70656"/>
                </a:cubicBezTo>
                <a:cubicBezTo>
                  <a:pt x="68311" y="70656"/>
                  <a:pt x="68246" y="70660"/>
                  <a:pt x="68176" y="70667"/>
                </a:cubicBezTo>
                <a:cubicBezTo>
                  <a:pt x="67157" y="70788"/>
                  <a:pt x="66154" y="71151"/>
                  <a:pt x="65152" y="71462"/>
                </a:cubicBezTo>
                <a:cubicBezTo>
                  <a:pt x="63960" y="71826"/>
                  <a:pt x="63201" y="72060"/>
                  <a:pt x="62664" y="72060"/>
                </a:cubicBezTo>
                <a:cubicBezTo>
                  <a:pt x="61727" y="72060"/>
                  <a:pt x="61469" y="71346"/>
                  <a:pt x="60772" y="69363"/>
                </a:cubicBezTo>
                <a:lnTo>
                  <a:pt x="60772" y="69363"/>
                </a:lnTo>
                <a:cubicBezTo>
                  <a:pt x="61180" y="69747"/>
                  <a:pt x="61467" y="70422"/>
                  <a:pt x="62074" y="70422"/>
                </a:cubicBezTo>
                <a:cubicBezTo>
                  <a:pt x="62180" y="70422"/>
                  <a:pt x="62295" y="70402"/>
                  <a:pt x="62422" y="70356"/>
                </a:cubicBezTo>
                <a:cubicBezTo>
                  <a:pt x="63925" y="69769"/>
                  <a:pt x="65359" y="68957"/>
                  <a:pt x="66897" y="68455"/>
                </a:cubicBezTo>
                <a:cubicBezTo>
                  <a:pt x="68660" y="67868"/>
                  <a:pt x="69732" y="66209"/>
                  <a:pt x="71391" y="65639"/>
                </a:cubicBezTo>
                <a:cubicBezTo>
                  <a:pt x="73706" y="64844"/>
                  <a:pt x="76713" y="61716"/>
                  <a:pt x="76852" y="59383"/>
                </a:cubicBezTo>
                <a:cubicBezTo>
                  <a:pt x="76834" y="59072"/>
                  <a:pt x="76713" y="58778"/>
                  <a:pt x="76506" y="58553"/>
                </a:cubicBezTo>
                <a:cubicBezTo>
                  <a:pt x="75918" y="57810"/>
                  <a:pt x="75279" y="57153"/>
                  <a:pt x="74294" y="56894"/>
                </a:cubicBezTo>
                <a:cubicBezTo>
                  <a:pt x="73724" y="56739"/>
                  <a:pt x="73378" y="56151"/>
                  <a:pt x="73516" y="55581"/>
                </a:cubicBezTo>
                <a:cubicBezTo>
                  <a:pt x="73547" y="55481"/>
                  <a:pt x="73596" y="55443"/>
                  <a:pt x="73658" y="55443"/>
                </a:cubicBezTo>
                <a:cubicBezTo>
                  <a:pt x="73842" y="55443"/>
                  <a:pt x="74139" y="55775"/>
                  <a:pt x="74398" y="55788"/>
                </a:cubicBezTo>
                <a:cubicBezTo>
                  <a:pt x="75366" y="55855"/>
                  <a:pt x="76333" y="56083"/>
                  <a:pt x="77301" y="56083"/>
                </a:cubicBezTo>
                <a:cubicBezTo>
                  <a:pt x="77336" y="56083"/>
                  <a:pt x="77370" y="56083"/>
                  <a:pt x="77405" y="56082"/>
                </a:cubicBezTo>
                <a:cubicBezTo>
                  <a:pt x="77727" y="56077"/>
                  <a:pt x="78047" y="56073"/>
                  <a:pt x="78365" y="56073"/>
                </a:cubicBezTo>
                <a:cubicBezTo>
                  <a:pt x="81373" y="56073"/>
                  <a:pt x="84145" y="56432"/>
                  <a:pt x="85786" y="59746"/>
                </a:cubicBezTo>
                <a:cubicBezTo>
                  <a:pt x="86136" y="60461"/>
                  <a:pt x="86996" y="61297"/>
                  <a:pt x="88011" y="61297"/>
                </a:cubicBezTo>
                <a:cubicBezTo>
                  <a:pt x="88148" y="61297"/>
                  <a:pt x="88288" y="61282"/>
                  <a:pt x="88430" y="61249"/>
                </a:cubicBezTo>
                <a:cubicBezTo>
                  <a:pt x="88585" y="61214"/>
                  <a:pt x="88707" y="61197"/>
                  <a:pt x="88805" y="61197"/>
                </a:cubicBezTo>
                <a:cubicBezTo>
                  <a:pt x="89186" y="61197"/>
                  <a:pt x="89184" y="61451"/>
                  <a:pt x="89225" y="61837"/>
                </a:cubicBezTo>
                <a:cubicBezTo>
                  <a:pt x="89830" y="66554"/>
                  <a:pt x="91990" y="70685"/>
                  <a:pt x="94133" y="74832"/>
                </a:cubicBezTo>
                <a:cubicBezTo>
                  <a:pt x="94475" y="75487"/>
                  <a:pt x="94875" y="75911"/>
                  <a:pt x="95290" y="75911"/>
                </a:cubicBezTo>
                <a:cubicBezTo>
                  <a:pt x="95652" y="75911"/>
                  <a:pt x="96025" y="75588"/>
                  <a:pt x="96380" y="74815"/>
                </a:cubicBezTo>
                <a:cubicBezTo>
                  <a:pt x="96622" y="74297"/>
                  <a:pt x="97036" y="73847"/>
                  <a:pt x="97382" y="73381"/>
                </a:cubicBezTo>
                <a:lnTo>
                  <a:pt x="97538" y="73225"/>
                </a:lnTo>
                <a:cubicBezTo>
                  <a:pt x="98212" y="71618"/>
                  <a:pt x="98056" y="69993"/>
                  <a:pt x="97831" y="68317"/>
                </a:cubicBezTo>
                <a:cubicBezTo>
                  <a:pt x="97762" y="67833"/>
                  <a:pt x="97589" y="67211"/>
                  <a:pt x="98194" y="67073"/>
                </a:cubicBezTo>
                <a:cubicBezTo>
                  <a:pt x="99784" y="66693"/>
                  <a:pt x="100268" y="65258"/>
                  <a:pt x="101149" y="64187"/>
                </a:cubicBezTo>
                <a:cubicBezTo>
                  <a:pt x="102117" y="63029"/>
                  <a:pt x="103137" y="61629"/>
                  <a:pt x="104243" y="60903"/>
                </a:cubicBezTo>
                <a:cubicBezTo>
                  <a:pt x="104825" y="60515"/>
                  <a:pt x="105739" y="59942"/>
                  <a:pt x="106690" y="59942"/>
                </a:cubicBezTo>
                <a:cubicBezTo>
                  <a:pt x="107432" y="59942"/>
                  <a:pt x="108196" y="60292"/>
                  <a:pt x="108840" y="61353"/>
                </a:cubicBezTo>
                <a:cubicBezTo>
                  <a:pt x="109600" y="62632"/>
                  <a:pt x="110965" y="63565"/>
                  <a:pt x="111017" y="65258"/>
                </a:cubicBezTo>
                <a:cubicBezTo>
                  <a:pt x="111034" y="65777"/>
                  <a:pt x="110793" y="66433"/>
                  <a:pt x="111536" y="66693"/>
                </a:cubicBezTo>
                <a:cubicBezTo>
                  <a:pt x="111822" y="66788"/>
                  <a:pt x="112112" y="66862"/>
                  <a:pt x="112391" y="66862"/>
                </a:cubicBezTo>
                <a:cubicBezTo>
                  <a:pt x="112769" y="66862"/>
                  <a:pt x="113129" y="66727"/>
                  <a:pt x="113437" y="66330"/>
                </a:cubicBezTo>
                <a:cubicBezTo>
                  <a:pt x="113540" y="66205"/>
                  <a:pt x="113700" y="66031"/>
                  <a:pt x="113856" y="66031"/>
                </a:cubicBezTo>
                <a:cubicBezTo>
                  <a:pt x="113960" y="66031"/>
                  <a:pt x="114062" y="66109"/>
                  <a:pt x="114145" y="66330"/>
                </a:cubicBezTo>
                <a:cubicBezTo>
                  <a:pt x="114543" y="67470"/>
                  <a:pt x="114802" y="68663"/>
                  <a:pt x="115286" y="69769"/>
                </a:cubicBezTo>
                <a:cubicBezTo>
                  <a:pt x="116271" y="72033"/>
                  <a:pt x="114940" y="74677"/>
                  <a:pt x="116858" y="76871"/>
                </a:cubicBezTo>
                <a:cubicBezTo>
                  <a:pt x="118241" y="78461"/>
                  <a:pt x="118362" y="80915"/>
                  <a:pt x="119900" y="82540"/>
                </a:cubicBezTo>
                <a:cubicBezTo>
                  <a:pt x="120401" y="82799"/>
                  <a:pt x="120885" y="83058"/>
                  <a:pt x="121386" y="83300"/>
                </a:cubicBezTo>
                <a:cubicBezTo>
                  <a:pt x="121538" y="83368"/>
                  <a:pt x="121699" y="83403"/>
                  <a:pt x="121846" y="83403"/>
                </a:cubicBezTo>
                <a:cubicBezTo>
                  <a:pt x="122184" y="83403"/>
                  <a:pt x="122445" y="83219"/>
                  <a:pt x="122337" y="82834"/>
                </a:cubicBezTo>
                <a:cubicBezTo>
                  <a:pt x="121818" y="80915"/>
                  <a:pt x="121991" y="78790"/>
                  <a:pt x="119969" y="77355"/>
                </a:cubicBezTo>
                <a:cubicBezTo>
                  <a:pt x="118414" y="76249"/>
                  <a:pt x="117239" y="74521"/>
                  <a:pt x="117463" y="72378"/>
                </a:cubicBezTo>
                <a:cubicBezTo>
                  <a:pt x="117528" y="71821"/>
                  <a:pt x="116912" y="70437"/>
                  <a:pt x="117695" y="70437"/>
                </a:cubicBezTo>
                <a:cubicBezTo>
                  <a:pt x="117955" y="70437"/>
                  <a:pt x="118371" y="70590"/>
                  <a:pt x="119019" y="70979"/>
                </a:cubicBezTo>
                <a:cubicBezTo>
                  <a:pt x="120194" y="71704"/>
                  <a:pt x="121386" y="72655"/>
                  <a:pt x="121749" y="73605"/>
                </a:cubicBezTo>
                <a:cubicBezTo>
                  <a:pt x="122096" y="74553"/>
                  <a:pt x="122434" y="74868"/>
                  <a:pt x="122776" y="74868"/>
                </a:cubicBezTo>
                <a:cubicBezTo>
                  <a:pt x="123251" y="74868"/>
                  <a:pt x="123732" y="74261"/>
                  <a:pt x="124255" y="73899"/>
                </a:cubicBezTo>
                <a:cubicBezTo>
                  <a:pt x="124531" y="73709"/>
                  <a:pt x="124721" y="73363"/>
                  <a:pt x="125015" y="73208"/>
                </a:cubicBezTo>
                <a:cubicBezTo>
                  <a:pt x="126743" y="72292"/>
                  <a:pt x="127210" y="70961"/>
                  <a:pt x="126743" y="69043"/>
                </a:cubicBezTo>
                <a:cubicBezTo>
                  <a:pt x="126294" y="67159"/>
                  <a:pt x="125292" y="65725"/>
                  <a:pt x="123892" y="64533"/>
                </a:cubicBezTo>
                <a:cubicBezTo>
                  <a:pt x="122596" y="63409"/>
                  <a:pt x="122285" y="62459"/>
                  <a:pt x="123546" y="61059"/>
                </a:cubicBezTo>
                <a:cubicBezTo>
                  <a:pt x="123952" y="60621"/>
                  <a:pt x="124332" y="60388"/>
                  <a:pt x="124705" y="60388"/>
                </a:cubicBezTo>
                <a:cubicBezTo>
                  <a:pt x="124936" y="60388"/>
                  <a:pt x="125164" y="60477"/>
                  <a:pt x="125395" y="60661"/>
                </a:cubicBezTo>
                <a:cubicBezTo>
                  <a:pt x="126000" y="61145"/>
                  <a:pt x="125810" y="61750"/>
                  <a:pt x="125119" y="62234"/>
                </a:cubicBezTo>
                <a:cubicBezTo>
                  <a:pt x="124618" y="62580"/>
                  <a:pt x="124445" y="63219"/>
                  <a:pt x="125050" y="63651"/>
                </a:cubicBezTo>
                <a:cubicBezTo>
                  <a:pt x="125442" y="63952"/>
                  <a:pt x="125858" y="64171"/>
                  <a:pt x="126268" y="64171"/>
                </a:cubicBezTo>
                <a:cubicBezTo>
                  <a:pt x="126635" y="64171"/>
                  <a:pt x="126996" y="63996"/>
                  <a:pt x="127331" y="63547"/>
                </a:cubicBezTo>
                <a:cubicBezTo>
                  <a:pt x="127694" y="63046"/>
                  <a:pt x="128247" y="62407"/>
                  <a:pt x="127469" y="61940"/>
                </a:cubicBezTo>
                <a:cubicBezTo>
                  <a:pt x="126398" y="61318"/>
                  <a:pt x="127037" y="61042"/>
                  <a:pt x="127590" y="60696"/>
                </a:cubicBezTo>
                <a:cubicBezTo>
                  <a:pt x="130061" y="59210"/>
                  <a:pt x="133449" y="59106"/>
                  <a:pt x="134693" y="55788"/>
                </a:cubicBezTo>
                <a:cubicBezTo>
                  <a:pt x="135298" y="54146"/>
                  <a:pt x="136093" y="52591"/>
                  <a:pt x="135851" y="50725"/>
                </a:cubicBezTo>
                <a:cubicBezTo>
                  <a:pt x="135522" y="48288"/>
                  <a:pt x="133932" y="46629"/>
                  <a:pt x="132498" y="44918"/>
                </a:cubicBezTo>
                <a:cubicBezTo>
                  <a:pt x="131772" y="44054"/>
                  <a:pt x="131859" y="43622"/>
                  <a:pt x="132775" y="43173"/>
                </a:cubicBezTo>
                <a:cubicBezTo>
                  <a:pt x="133120" y="43017"/>
                  <a:pt x="133397" y="42793"/>
                  <a:pt x="133362" y="42378"/>
                </a:cubicBezTo>
                <a:cubicBezTo>
                  <a:pt x="133345" y="41980"/>
                  <a:pt x="133051" y="41635"/>
                  <a:pt x="132671" y="41548"/>
                </a:cubicBezTo>
                <a:cubicBezTo>
                  <a:pt x="132227" y="41462"/>
                  <a:pt x="131713" y="41297"/>
                  <a:pt x="131292" y="41297"/>
                </a:cubicBezTo>
                <a:cubicBezTo>
                  <a:pt x="131122" y="41297"/>
                  <a:pt x="130968" y="41323"/>
                  <a:pt x="130839" y="41393"/>
                </a:cubicBezTo>
                <a:cubicBezTo>
                  <a:pt x="130667" y="41486"/>
                  <a:pt x="130517" y="41524"/>
                  <a:pt x="130385" y="41524"/>
                </a:cubicBezTo>
                <a:cubicBezTo>
                  <a:pt x="129751" y="41524"/>
                  <a:pt x="129496" y="40648"/>
                  <a:pt x="128935" y="40648"/>
                </a:cubicBezTo>
                <a:cubicBezTo>
                  <a:pt x="128871" y="40648"/>
                  <a:pt x="128804" y="40659"/>
                  <a:pt x="128731" y="40684"/>
                </a:cubicBezTo>
                <a:cubicBezTo>
                  <a:pt x="129025" y="40425"/>
                  <a:pt x="129336" y="40166"/>
                  <a:pt x="129612" y="39889"/>
                </a:cubicBezTo>
                <a:cubicBezTo>
                  <a:pt x="129699" y="39786"/>
                  <a:pt x="129768" y="39647"/>
                  <a:pt x="129802" y="39509"/>
                </a:cubicBezTo>
                <a:cubicBezTo>
                  <a:pt x="129896" y="39229"/>
                  <a:pt x="130059" y="38963"/>
                  <a:pt x="130355" y="38963"/>
                </a:cubicBezTo>
                <a:cubicBezTo>
                  <a:pt x="130388" y="38963"/>
                  <a:pt x="130423" y="38966"/>
                  <a:pt x="130459" y="38973"/>
                </a:cubicBezTo>
                <a:cubicBezTo>
                  <a:pt x="130822" y="39025"/>
                  <a:pt x="130718" y="39405"/>
                  <a:pt x="130753" y="39665"/>
                </a:cubicBezTo>
                <a:cubicBezTo>
                  <a:pt x="130885" y="40368"/>
                  <a:pt x="131150" y="40680"/>
                  <a:pt x="131522" y="40680"/>
                </a:cubicBezTo>
                <a:cubicBezTo>
                  <a:pt x="131781" y="40680"/>
                  <a:pt x="132092" y="40529"/>
                  <a:pt x="132446" y="40252"/>
                </a:cubicBezTo>
                <a:cubicBezTo>
                  <a:pt x="132816" y="39963"/>
                  <a:pt x="133198" y="39825"/>
                  <a:pt x="133552" y="39825"/>
                </a:cubicBezTo>
                <a:cubicBezTo>
                  <a:pt x="134190" y="39825"/>
                  <a:pt x="134735" y="40276"/>
                  <a:pt x="134935" y="41099"/>
                </a:cubicBezTo>
                <a:cubicBezTo>
                  <a:pt x="135004" y="41410"/>
                  <a:pt x="135246" y="41911"/>
                  <a:pt x="135436" y="41928"/>
                </a:cubicBezTo>
                <a:cubicBezTo>
                  <a:pt x="136836" y="42067"/>
                  <a:pt x="137130" y="43259"/>
                  <a:pt x="137441" y="44192"/>
                </a:cubicBezTo>
                <a:cubicBezTo>
                  <a:pt x="137757" y="45176"/>
                  <a:pt x="138205" y="45491"/>
                  <a:pt x="138710" y="45491"/>
                </a:cubicBezTo>
                <a:cubicBezTo>
                  <a:pt x="139226" y="45491"/>
                  <a:pt x="139803" y="45163"/>
                  <a:pt x="140361" y="44884"/>
                </a:cubicBezTo>
                <a:cubicBezTo>
                  <a:pt x="141813" y="44175"/>
                  <a:pt x="140586" y="43363"/>
                  <a:pt x="140327" y="42654"/>
                </a:cubicBezTo>
                <a:cubicBezTo>
                  <a:pt x="140188" y="42188"/>
                  <a:pt x="139739" y="41773"/>
                  <a:pt x="139324" y="41479"/>
                </a:cubicBezTo>
                <a:cubicBezTo>
                  <a:pt x="137717" y="40356"/>
                  <a:pt x="137648" y="38921"/>
                  <a:pt x="138305" y="37245"/>
                </a:cubicBezTo>
                <a:cubicBezTo>
                  <a:pt x="138533" y="36644"/>
                  <a:pt x="138753" y="36160"/>
                  <a:pt x="139216" y="36160"/>
                </a:cubicBezTo>
                <a:cubicBezTo>
                  <a:pt x="139418" y="36160"/>
                  <a:pt x="139666" y="36252"/>
                  <a:pt x="139981" y="36468"/>
                </a:cubicBezTo>
                <a:cubicBezTo>
                  <a:pt x="140121" y="36569"/>
                  <a:pt x="140268" y="36617"/>
                  <a:pt x="140413" y="36617"/>
                </a:cubicBezTo>
                <a:cubicBezTo>
                  <a:pt x="140661" y="36617"/>
                  <a:pt x="140902" y="36477"/>
                  <a:pt x="141087" y="36226"/>
                </a:cubicBezTo>
                <a:cubicBezTo>
                  <a:pt x="142573" y="34255"/>
                  <a:pt x="142850" y="29797"/>
                  <a:pt x="141640" y="27706"/>
                </a:cubicBezTo>
                <a:cubicBezTo>
                  <a:pt x="141485" y="27447"/>
                  <a:pt x="141104" y="27187"/>
                  <a:pt x="141398" y="26807"/>
                </a:cubicBezTo>
                <a:lnTo>
                  <a:pt x="141398" y="26807"/>
                </a:lnTo>
                <a:cubicBezTo>
                  <a:pt x="141623" y="26997"/>
                  <a:pt x="141917" y="27153"/>
                  <a:pt x="142072" y="27395"/>
                </a:cubicBezTo>
                <a:cubicBezTo>
                  <a:pt x="142988" y="28812"/>
                  <a:pt x="143869" y="30229"/>
                  <a:pt x="144733" y="31663"/>
                </a:cubicBezTo>
                <a:cubicBezTo>
                  <a:pt x="144984" y="32062"/>
                  <a:pt x="145261" y="32460"/>
                  <a:pt x="145713" y="32460"/>
                </a:cubicBezTo>
                <a:cubicBezTo>
                  <a:pt x="145790" y="32460"/>
                  <a:pt x="145872" y="32449"/>
                  <a:pt x="145960" y="32424"/>
                </a:cubicBezTo>
                <a:cubicBezTo>
                  <a:pt x="146323" y="32320"/>
                  <a:pt x="146825" y="32043"/>
                  <a:pt x="146928" y="31750"/>
                </a:cubicBezTo>
                <a:cubicBezTo>
                  <a:pt x="147118" y="31197"/>
                  <a:pt x="146496" y="30972"/>
                  <a:pt x="146151" y="30644"/>
                </a:cubicBezTo>
                <a:cubicBezTo>
                  <a:pt x="145805" y="30298"/>
                  <a:pt x="144889" y="29935"/>
                  <a:pt x="145511" y="29348"/>
                </a:cubicBezTo>
                <a:cubicBezTo>
                  <a:pt x="146220" y="28674"/>
                  <a:pt x="145701" y="28363"/>
                  <a:pt x="145373" y="27982"/>
                </a:cubicBezTo>
                <a:cubicBezTo>
                  <a:pt x="144924" y="27464"/>
                  <a:pt x="144353" y="27049"/>
                  <a:pt x="143904" y="26513"/>
                </a:cubicBezTo>
                <a:cubicBezTo>
                  <a:pt x="142452" y="24803"/>
                  <a:pt x="140309" y="24008"/>
                  <a:pt x="138927" y="23455"/>
                </a:cubicBezTo>
                <a:cubicBezTo>
                  <a:pt x="137233" y="22781"/>
                  <a:pt x="135350" y="23368"/>
                  <a:pt x="133794" y="22349"/>
                </a:cubicBezTo>
                <a:cubicBezTo>
                  <a:pt x="133621" y="22228"/>
                  <a:pt x="133120" y="22141"/>
                  <a:pt x="133379" y="21934"/>
                </a:cubicBezTo>
                <a:cubicBezTo>
                  <a:pt x="134416" y="21156"/>
                  <a:pt x="134192" y="19843"/>
                  <a:pt x="134814" y="18910"/>
                </a:cubicBezTo>
                <a:cubicBezTo>
                  <a:pt x="135183" y="18357"/>
                  <a:pt x="137525" y="17996"/>
                  <a:pt x="139389" y="17996"/>
                </a:cubicBezTo>
                <a:cubicBezTo>
                  <a:pt x="140321" y="17996"/>
                  <a:pt x="141133" y="18086"/>
                  <a:pt x="141519" y="18287"/>
                </a:cubicBezTo>
                <a:cubicBezTo>
                  <a:pt x="141913" y="18491"/>
                  <a:pt x="142318" y="18567"/>
                  <a:pt x="142722" y="18567"/>
                </a:cubicBezTo>
                <a:cubicBezTo>
                  <a:pt x="143310" y="18567"/>
                  <a:pt x="143896" y="18407"/>
                  <a:pt x="144440" y="18253"/>
                </a:cubicBezTo>
                <a:cubicBezTo>
                  <a:pt x="145183" y="18028"/>
                  <a:pt x="144301" y="17320"/>
                  <a:pt x="144440" y="16905"/>
                </a:cubicBezTo>
                <a:cubicBezTo>
                  <a:pt x="144595" y="16473"/>
                  <a:pt x="144232" y="15764"/>
                  <a:pt x="144803" y="15626"/>
                </a:cubicBezTo>
                <a:cubicBezTo>
                  <a:pt x="144894" y="15602"/>
                  <a:pt x="144986" y="15590"/>
                  <a:pt x="145078" y="15590"/>
                </a:cubicBezTo>
                <a:cubicBezTo>
                  <a:pt x="145503" y="15590"/>
                  <a:pt x="145922" y="15838"/>
                  <a:pt x="146306" y="16179"/>
                </a:cubicBezTo>
                <a:cubicBezTo>
                  <a:pt x="146709" y="16532"/>
                  <a:pt x="147171" y="16997"/>
                  <a:pt x="147617" y="16997"/>
                </a:cubicBezTo>
                <a:cubicBezTo>
                  <a:pt x="147935" y="16997"/>
                  <a:pt x="148244" y="16760"/>
                  <a:pt x="148518" y="16075"/>
                </a:cubicBezTo>
                <a:cubicBezTo>
                  <a:pt x="148584" y="15900"/>
                  <a:pt x="148692" y="15801"/>
                  <a:pt x="148828" y="15801"/>
                </a:cubicBezTo>
                <a:cubicBezTo>
                  <a:pt x="148906" y="15801"/>
                  <a:pt x="148994" y="15833"/>
                  <a:pt x="149088" y="15903"/>
                </a:cubicBezTo>
                <a:cubicBezTo>
                  <a:pt x="149348" y="16110"/>
                  <a:pt x="149348" y="16335"/>
                  <a:pt x="149192" y="16646"/>
                </a:cubicBezTo>
                <a:cubicBezTo>
                  <a:pt x="148743" y="17596"/>
                  <a:pt x="147965" y="18547"/>
                  <a:pt x="147965" y="19497"/>
                </a:cubicBezTo>
                <a:cubicBezTo>
                  <a:pt x="147931" y="21122"/>
                  <a:pt x="148708" y="22677"/>
                  <a:pt x="150022" y="23627"/>
                </a:cubicBezTo>
                <a:cubicBezTo>
                  <a:pt x="151231" y="24561"/>
                  <a:pt x="152631" y="25269"/>
                  <a:pt x="153582" y="26513"/>
                </a:cubicBezTo>
                <a:cubicBezTo>
                  <a:pt x="153835" y="26852"/>
                  <a:pt x="154112" y="27339"/>
                  <a:pt x="154580" y="27339"/>
                </a:cubicBezTo>
                <a:cubicBezTo>
                  <a:pt x="154686" y="27339"/>
                  <a:pt x="154802" y="27314"/>
                  <a:pt x="154930" y="27257"/>
                </a:cubicBezTo>
                <a:cubicBezTo>
                  <a:pt x="155621" y="26928"/>
                  <a:pt x="155673" y="26271"/>
                  <a:pt x="155604" y="25615"/>
                </a:cubicBezTo>
                <a:cubicBezTo>
                  <a:pt x="155448" y="24025"/>
                  <a:pt x="155863" y="22435"/>
                  <a:pt x="154739" y="20845"/>
                </a:cubicBezTo>
                <a:cubicBezTo>
                  <a:pt x="154065" y="19877"/>
                  <a:pt x="153772" y="18823"/>
                  <a:pt x="152406" y="18737"/>
                </a:cubicBezTo>
                <a:cubicBezTo>
                  <a:pt x="152044" y="18720"/>
                  <a:pt x="151940" y="18478"/>
                  <a:pt x="151888" y="18201"/>
                </a:cubicBezTo>
                <a:cubicBezTo>
                  <a:pt x="151820" y="17931"/>
                  <a:pt x="151918" y="17578"/>
                  <a:pt x="152229" y="17578"/>
                </a:cubicBezTo>
                <a:cubicBezTo>
                  <a:pt x="152236" y="17578"/>
                  <a:pt x="152243" y="17579"/>
                  <a:pt x="152251" y="17579"/>
                </a:cubicBezTo>
                <a:cubicBezTo>
                  <a:pt x="152284" y="17581"/>
                  <a:pt x="152317" y="17582"/>
                  <a:pt x="152350" y="17582"/>
                </a:cubicBezTo>
                <a:cubicBezTo>
                  <a:pt x="153000" y="17582"/>
                  <a:pt x="153628" y="17254"/>
                  <a:pt x="154277" y="17254"/>
                </a:cubicBezTo>
                <a:cubicBezTo>
                  <a:pt x="154558" y="17254"/>
                  <a:pt x="154844" y="17316"/>
                  <a:pt x="155137" y="17493"/>
                </a:cubicBezTo>
                <a:cubicBezTo>
                  <a:pt x="155393" y="17649"/>
                  <a:pt x="155627" y="17726"/>
                  <a:pt x="155836" y="17726"/>
                </a:cubicBezTo>
                <a:cubicBezTo>
                  <a:pt x="156249" y="17726"/>
                  <a:pt x="156566" y="17427"/>
                  <a:pt x="156761" y="16853"/>
                </a:cubicBezTo>
                <a:cubicBezTo>
                  <a:pt x="157072" y="15920"/>
                  <a:pt x="157954" y="15505"/>
                  <a:pt x="158662" y="15039"/>
                </a:cubicBezTo>
                <a:cubicBezTo>
                  <a:pt x="158771" y="14969"/>
                  <a:pt x="158912" y="14953"/>
                  <a:pt x="159064" y="14953"/>
                </a:cubicBezTo>
                <a:cubicBezTo>
                  <a:pt x="159192" y="14953"/>
                  <a:pt x="159327" y="14964"/>
                  <a:pt x="159458" y="14964"/>
                </a:cubicBezTo>
                <a:cubicBezTo>
                  <a:pt x="159792" y="14964"/>
                  <a:pt x="160100" y="14892"/>
                  <a:pt x="160183" y="14382"/>
                </a:cubicBezTo>
                <a:cubicBezTo>
                  <a:pt x="160304" y="13501"/>
                  <a:pt x="159475" y="13310"/>
                  <a:pt x="158887" y="12965"/>
                </a:cubicBezTo>
                <a:cubicBezTo>
                  <a:pt x="158662" y="12827"/>
                  <a:pt x="158334" y="12550"/>
                  <a:pt x="158351" y="12395"/>
                </a:cubicBezTo>
                <a:cubicBezTo>
                  <a:pt x="158404" y="12154"/>
                  <a:pt x="158582" y="12097"/>
                  <a:pt x="158776" y="12097"/>
                </a:cubicBezTo>
                <a:cubicBezTo>
                  <a:pt x="158903" y="12097"/>
                  <a:pt x="159037" y="12122"/>
                  <a:pt x="159146" y="12135"/>
                </a:cubicBezTo>
                <a:cubicBezTo>
                  <a:pt x="160460" y="12308"/>
                  <a:pt x="161652" y="12999"/>
                  <a:pt x="163017" y="12999"/>
                </a:cubicBezTo>
                <a:cubicBezTo>
                  <a:pt x="163570" y="12999"/>
                  <a:pt x="163795" y="12913"/>
                  <a:pt x="164002" y="12274"/>
                </a:cubicBezTo>
                <a:cubicBezTo>
                  <a:pt x="164745" y="10182"/>
                  <a:pt x="163311" y="10010"/>
                  <a:pt x="161998" y="9923"/>
                </a:cubicBezTo>
                <a:cubicBezTo>
                  <a:pt x="160218" y="9820"/>
                  <a:pt x="158438" y="9543"/>
                  <a:pt x="156710" y="9076"/>
                </a:cubicBezTo>
                <a:cubicBezTo>
                  <a:pt x="153313" y="8169"/>
                  <a:pt x="149984" y="6872"/>
                  <a:pt x="146431" y="6872"/>
                </a:cubicBezTo>
                <a:cubicBezTo>
                  <a:pt x="145249" y="6872"/>
                  <a:pt x="144041" y="7016"/>
                  <a:pt x="142798" y="7366"/>
                </a:cubicBezTo>
                <a:cubicBezTo>
                  <a:pt x="142441" y="7468"/>
                  <a:pt x="142044" y="7507"/>
                  <a:pt x="141624" y="7507"/>
                </a:cubicBezTo>
                <a:cubicBezTo>
                  <a:pt x="140475" y="7507"/>
                  <a:pt x="139148" y="7211"/>
                  <a:pt x="137959" y="7072"/>
                </a:cubicBezTo>
                <a:cubicBezTo>
                  <a:pt x="135760" y="6810"/>
                  <a:pt x="133765" y="5577"/>
                  <a:pt x="131513" y="5577"/>
                </a:cubicBezTo>
                <a:cubicBezTo>
                  <a:pt x="131235" y="5577"/>
                  <a:pt x="130953" y="5596"/>
                  <a:pt x="130666" y="5637"/>
                </a:cubicBezTo>
                <a:cubicBezTo>
                  <a:pt x="130197" y="5701"/>
                  <a:pt x="129713" y="5752"/>
                  <a:pt x="129231" y="5752"/>
                </a:cubicBezTo>
                <a:cubicBezTo>
                  <a:pt x="128525" y="5752"/>
                  <a:pt x="127823" y="5641"/>
                  <a:pt x="127175" y="5292"/>
                </a:cubicBezTo>
                <a:cubicBezTo>
                  <a:pt x="124583" y="3857"/>
                  <a:pt x="121352" y="4808"/>
                  <a:pt x="118811" y="3097"/>
                </a:cubicBezTo>
                <a:cubicBezTo>
                  <a:pt x="118623" y="2965"/>
                  <a:pt x="118385" y="2894"/>
                  <a:pt x="118144" y="2894"/>
                </a:cubicBezTo>
                <a:cubicBezTo>
                  <a:pt x="117786" y="2894"/>
                  <a:pt x="117421" y="3050"/>
                  <a:pt x="117204" y="3391"/>
                </a:cubicBezTo>
                <a:cubicBezTo>
                  <a:pt x="116737" y="4117"/>
                  <a:pt x="117601" y="4134"/>
                  <a:pt x="117930" y="4462"/>
                </a:cubicBezTo>
                <a:cubicBezTo>
                  <a:pt x="118103" y="4670"/>
                  <a:pt x="118154" y="4946"/>
                  <a:pt x="118068" y="5188"/>
                </a:cubicBezTo>
                <a:cubicBezTo>
                  <a:pt x="117958" y="5398"/>
                  <a:pt x="116241" y="5510"/>
                  <a:pt x="114740" y="5510"/>
                </a:cubicBezTo>
                <a:cubicBezTo>
                  <a:pt x="113645" y="5510"/>
                  <a:pt x="112664" y="5450"/>
                  <a:pt x="112503" y="5326"/>
                </a:cubicBezTo>
                <a:cubicBezTo>
                  <a:pt x="111242" y="4410"/>
                  <a:pt x="109825" y="3719"/>
                  <a:pt x="108321" y="3287"/>
                </a:cubicBezTo>
                <a:cubicBezTo>
                  <a:pt x="108108" y="3224"/>
                  <a:pt x="107902" y="3198"/>
                  <a:pt x="107703" y="3198"/>
                </a:cubicBezTo>
                <a:cubicBezTo>
                  <a:pt x="106742" y="3198"/>
                  <a:pt x="105934" y="3807"/>
                  <a:pt x="105084" y="3807"/>
                </a:cubicBezTo>
                <a:cubicBezTo>
                  <a:pt x="105000" y="3807"/>
                  <a:pt x="104915" y="3801"/>
                  <a:pt x="104830" y="3788"/>
                </a:cubicBezTo>
                <a:cubicBezTo>
                  <a:pt x="102083" y="3391"/>
                  <a:pt x="99266" y="3909"/>
                  <a:pt x="96760" y="1559"/>
                </a:cubicBezTo>
                <a:cubicBezTo>
                  <a:pt x="95295" y="185"/>
                  <a:pt x="93272" y="50"/>
                  <a:pt x="91223" y="50"/>
                </a:cubicBezTo>
                <a:cubicBezTo>
                  <a:pt x="90718" y="50"/>
                  <a:pt x="90212" y="58"/>
                  <a:pt x="89713" y="58"/>
                </a:cubicBezTo>
                <a:cubicBezTo>
                  <a:pt x="89152" y="58"/>
                  <a:pt x="88600" y="48"/>
                  <a:pt x="88067" y="4"/>
                </a:cubicBezTo>
                <a:cubicBezTo>
                  <a:pt x="88037" y="2"/>
                  <a:pt x="88007" y="1"/>
                  <a:pt x="879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106"/>
          <p:cNvSpPr/>
          <p:nvPr/>
        </p:nvSpPr>
        <p:spPr>
          <a:xfrm>
            <a:off x="4621860" y="3575556"/>
            <a:ext cx="747627" cy="548715"/>
          </a:xfrm>
          <a:custGeom>
            <a:avLst/>
            <a:gdLst/>
            <a:ahLst/>
            <a:cxnLst/>
            <a:rect l="l" t="t" r="r" b="b"/>
            <a:pathLst>
              <a:path w="44363" h="32555" extrusionOk="0">
                <a:moveTo>
                  <a:pt x="28245" y="1"/>
                </a:moveTo>
                <a:cubicBezTo>
                  <a:pt x="27747" y="1"/>
                  <a:pt x="27602" y="373"/>
                  <a:pt x="27634" y="804"/>
                </a:cubicBezTo>
                <a:cubicBezTo>
                  <a:pt x="27737" y="2117"/>
                  <a:pt x="27979" y="3482"/>
                  <a:pt x="27996" y="4778"/>
                </a:cubicBezTo>
                <a:cubicBezTo>
                  <a:pt x="28014" y="5660"/>
                  <a:pt x="28567" y="7094"/>
                  <a:pt x="27634" y="7267"/>
                </a:cubicBezTo>
                <a:cubicBezTo>
                  <a:pt x="27521" y="7286"/>
                  <a:pt x="27406" y="7295"/>
                  <a:pt x="27290" y="7295"/>
                </a:cubicBezTo>
                <a:cubicBezTo>
                  <a:pt x="25431" y="7295"/>
                  <a:pt x="23230" y="4918"/>
                  <a:pt x="23555" y="3275"/>
                </a:cubicBezTo>
                <a:cubicBezTo>
                  <a:pt x="23754" y="2264"/>
                  <a:pt x="23333" y="1317"/>
                  <a:pt x="22034" y="1317"/>
                </a:cubicBezTo>
                <a:cubicBezTo>
                  <a:pt x="21978" y="1317"/>
                  <a:pt x="21920" y="1318"/>
                  <a:pt x="21862" y="1322"/>
                </a:cubicBezTo>
                <a:cubicBezTo>
                  <a:pt x="21814" y="1325"/>
                  <a:pt x="21765" y="1327"/>
                  <a:pt x="21716" y="1327"/>
                </a:cubicBezTo>
                <a:cubicBezTo>
                  <a:pt x="20777" y="1327"/>
                  <a:pt x="19668" y="752"/>
                  <a:pt x="18692" y="752"/>
                </a:cubicBezTo>
                <a:cubicBezTo>
                  <a:pt x="18107" y="752"/>
                  <a:pt x="17570" y="958"/>
                  <a:pt x="17144" y="1616"/>
                </a:cubicBezTo>
                <a:cubicBezTo>
                  <a:pt x="16642" y="2376"/>
                  <a:pt x="15295" y="2826"/>
                  <a:pt x="15191" y="4035"/>
                </a:cubicBezTo>
                <a:cubicBezTo>
                  <a:pt x="15162" y="4430"/>
                  <a:pt x="15144" y="4616"/>
                  <a:pt x="15002" y="4616"/>
                </a:cubicBezTo>
                <a:cubicBezTo>
                  <a:pt x="14889" y="4616"/>
                  <a:pt x="14698" y="4499"/>
                  <a:pt x="14361" y="4277"/>
                </a:cubicBezTo>
                <a:cubicBezTo>
                  <a:pt x="13724" y="3844"/>
                  <a:pt x="13113" y="3612"/>
                  <a:pt x="12606" y="3612"/>
                </a:cubicBezTo>
                <a:cubicBezTo>
                  <a:pt x="12042" y="3612"/>
                  <a:pt x="11607" y="3900"/>
                  <a:pt x="11406" y="4519"/>
                </a:cubicBezTo>
                <a:cubicBezTo>
                  <a:pt x="10784" y="6334"/>
                  <a:pt x="8710" y="7215"/>
                  <a:pt x="8624" y="9392"/>
                </a:cubicBezTo>
                <a:cubicBezTo>
                  <a:pt x="8607" y="10153"/>
                  <a:pt x="7933" y="10619"/>
                  <a:pt x="7086" y="10879"/>
                </a:cubicBezTo>
                <a:cubicBezTo>
                  <a:pt x="5669" y="11311"/>
                  <a:pt x="4355" y="11864"/>
                  <a:pt x="3007" y="12382"/>
                </a:cubicBezTo>
                <a:cubicBezTo>
                  <a:pt x="1003" y="13160"/>
                  <a:pt x="0" y="16910"/>
                  <a:pt x="1538" y="19018"/>
                </a:cubicBezTo>
                <a:cubicBezTo>
                  <a:pt x="2835" y="20798"/>
                  <a:pt x="3128" y="22595"/>
                  <a:pt x="3992" y="24375"/>
                </a:cubicBezTo>
                <a:cubicBezTo>
                  <a:pt x="4494" y="25360"/>
                  <a:pt x="4424" y="26276"/>
                  <a:pt x="3750" y="26950"/>
                </a:cubicBezTo>
                <a:cubicBezTo>
                  <a:pt x="3353" y="27348"/>
                  <a:pt x="3509" y="27797"/>
                  <a:pt x="4148" y="28298"/>
                </a:cubicBezTo>
                <a:cubicBezTo>
                  <a:pt x="5020" y="28962"/>
                  <a:pt x="5824" y="29302"/>
                  <a:pt x="6549" y="29302"/>
                </a:cubicBezTo>
                <a:cubicBezTo>
                  <a:pt x="7089" y="29302"/>
                  <a:pt x="7586" y="29114"/>
                  <a:pt x="8036" y="28730"/>
                </a:cubicBezTo>
                <a:cubicBezTo>
                  <a:pt x="8740" y="28095"/>
                  <a:pt x="9643" y="27747"/>
                  <a:pt x="10576" y="27747"/>
                </a:cubicBezTo>
                <a:cubicBezTo>
                  <a:pt x="10811" y="27747"/>
                  <a:pt x="11049" y="27769"/>
                  <a:pt x="11285" y="27814"/>
                </a:cubicBezTo>
                <a:cubicBezTo>
                  <a:pt x="11420" y="27836"/>
                  <a:pt x="11551" y="27846"/>
                  <a:pt x="11676" y="27846"/>
                </a:cubicBezTo>
                <a:cubicBezTo>
                  <a:pt x="12065" y="27846"/>
                  <a:pt x="12402" y="27743"/>
                  <a:pt x="12650" y="27521"/>
                </a:cubicBezTo>
                <a:cubicBezTo>
                  <a:pt x="14551" y="25793"/>
                  <a:pt x="17368" y="25343"/>
                  <a:pt x="20047" y="24790"/>
                </a:cubicBezTo>
                <a:cubicBezTo>
                  <a:pt x="20247" y="24746"/>
                  <a:pt x="20464" y="24721"/>
                  <a:pt x="20691" y="24721"/>
                </a:cubicBezTo>
                <a:cubicBezTo>
                  <a:pt x="21623" y="24721"/>
                  <a:pt x="22712" y="25150"/>
                  <a:pt x="23365" y="26484"/>
                </a:cubicBezTo>
                <a:cubicBezTo>
                  <a:pt x="23667" y="27105"/>
                  <a:pt x="23855" y="28198"/>
                  <a:pt x="25083" y="28198"/>
                </a:cubicBezTo>
                <a:cubicBezTo>
                  <a:pt x="25120" y="28198"/>
                  <a:pt x="25158" y="28197"/>
                  <a:pt x="25197" y="28195"/>
                </a:cubicBezTo>
                <a:cubicBezTo>
                  <a:pt x="25345" y="28183"/>
                  <a:pt x="25455" y="28022"/>
                  <a:pt x="25593" y="28022"/>
                </a:cubicBezTo>
                <a:cubicBezTo>
                  <a:pt x="25664" y="28022"/>
                  <a:pt x="25742" y="28065"/>
                  <a:pt x="25836" y="28195"/>
                </a:cubicBezTo>
                <a:cubicBezTo>
                  <a:pt x="25923" y="28298"/>
                  <a:pt x="25767" y="28592"/>
                  <a:pt x="25612" y="28713"/>
                </a:cubicBezTo>
                <a:cubicBezTo>
                  <a:pt x="25318" y="28938"/>
                  <a:pt x="24903" y="29128"/>
                  <a:pt x="25283" y="29646"/>
                </a:cubicBezTo>
                <a:cubicBezTo>
                  <a:pt x="25508" y="29871"/>
                  <a:pt x="25802" y="30026"/>
                  <a:pt x="26113" y="30078"/>
                </a:cubicBezTo>
                <a:cubicBezTo>
                  <a:pt x="26172" y="30086"/>
                  <a:pt x="26229" y="30090"/>
                  <a:pt x="26283" y="30090"/>
                </a:cubicBezTo>
                <a:cubicBezTo>
                  <a:pt x="26710" y="30090"/>
                  <a:pt x="27006" y="29856"/>
                  <a:pt x="27098" y="29473"/>
                </a:cubicBezTo>
                <a:cubicBezTo>
                  <a:pt x="27115" y="29335"/>
                  <a:pt x="27098" y="29197"/>
                  <a:pt x="27029" y="29076"/>
                </a:cubicBezTo>
                <a:cubicBezTo>
                  <a:pt x="26976" y="28903"/>
                  <a:pt x="26992" y="28848"/>
                  <a:pt x="27041" y="28848"/>
                </a:cubicBezTo>
                <a:cubicBezTo>
                  <a:pt x="27105" y="28848"/>
                  <a:pt x="27225" y="28941"/>
                  <a:pt x="27322" y="28990"/>
                </a:cubicBezTo>
                <a:cubicBezTo>
                  <a:pt x="27824" y="29266"/>
                  <a:pt x="28463" y="29473"/>
                  <a:pt x="28169" y="30113"/>
                </a:cubicBezTo>
                <a:cubicBezTo>
                  <a:pt x="27945" y="30597"/>
                  <a:pt x="28117" y="31029"/>
                  <a:pt x="28809" y="31461"/>
                </a:cubicBezTo>
                <a:cubicBezTo>
                  <a:pt x="30199" y="32318"/>
                  <a:pt x="31628" y="32554"/>
                  <a:pt x="32898" y="32554"/>
                </a:cubicBezTo>
                <a:cubicBezTo>
                  <a:pt x="33522" y="32554"/>
                  <a:pt x="34108" y="32497"/>
                  <a:pt x="34633" y="32429"/>
                </a:cubicBezTo>
                <a:cubicBezTo>
                  <a:pt x="36672" y="32135"/>
                  <a:pt x="39299" y="31824"/>
                  <a:pt x="39299" y="29145"/>
                </a:cubicBezTo>
                <a:cubicBezTo>
                  <a:pt x="39299" y="28938"/>
                  <a:pt x="39541" y="28799"/>
                  <a:pt x="39592" y="28575"/>
                </a:cubicBezTo>
                <a:cubicBezTo>
                  <a:pt x="40024" y="26968"/>
                  <a:pt x="41804" y="26363"/>
                  <a:pt x="42496" y="24998"/>
                </a:cubicBezTo>
                <a:cubicBezTo>
                  <a:pt x="44224" y="21559"/>
                  <a:pt x="44362" y="17722"/>
                  <a:pt x="40232" y="13661"/>
                </a:cubicBezTo>
                <a:cubicBezTo>
                  <a:pt x="38953" y="12399"/>
                  <a:pt x="38037" y="10671"/>
                  <a:pt x="36309" y="9859"/>
                </a:cubicBezTo>
                <a:cubicBezTo>
                  <a:pt x="34494" y="9012"/>
                  <a:pt x="34080" y="7716"/>
                  <a:pt x="33509" y="6472"/>
                </a:cubicBezTo>
                <a:cubicBezTo>
                  <a:pt x="33388" y="5608"/>
                  <a:pt x="33008" y="4761"/>
                  <a:pt x="32213" y="4346"/>
                </a:cubicBezTo>
                <a:cubicBezTo>
                  <a:pt x="30658" y="3465"/>
                  <a:pt x="30278" y="2100"/>
                  <a:pt x="29414" y="942"/>
                </a:cubicBezTo>
                <a:cubicBezTo>
                  <a:pt x="29120" y="544"/>
                  <a:pt x="28947" y="78"/>
                  <a:pt x="28377" y="9"/>
                </a:cubicBezTo>
                <a:cubicBezTo>
                  <a:pt x="28330" y="3"/>
                  <a:pt x="28287" y="1"/>
                  <a:pt x="282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106"/>
          <p:cNvSpPr/>
          <p:nvPr/>
        </p:nvSpPr>
        <p:spPr>
          <a:xfrm>
            <a:off x="4978027" y="3383852"/>
            <a:ext cx="385332" cy="210216"/>
          </a:xfrm>
          <a:custGeom>
            <a:avLst/>
            <a:gdLst/>
            <a:ahLst/>
            <a:cxnLst/>
            <a:rect l="l" t="t" r="r" b="b"/>
            <a:pathLst>
              <a:path w="22865" h="12472" extrusionOk="0">
                <a:moveTo>
                  <a:pt x="3070" y="1"/>
                </a:moveTo>
                <a:cubicBezTo>
                  <a:pt x="2939" y="1"/>
                  <a:pt x="2792" y="15"/>
                  <a:pt x="2627" y="46"/>
                </a:cubicBezTo>
                <a:cubicBezTo>
                  <a:pt x="1833" y="202"/>
                  <a:pt x="830" y="29"/>
                  <a:pt x="415" y="927"/>
                </a:cubicBezTo>
                <a:cubicBezTo>
                  <a:pt x="1" y="1826"/>
                  <a:pt x="934" y="1861"/>
                  <a:pt x="1400" y="2189"/>
                </a:cubicBezTo>
                <a:cubicBezTo>
                  <a:pt x="1504" y="2258"/>
                  <a:pt x="1366" y="2569"/>
                  <a:pt x="1435" y="2742"/>
                </a:cubicBezTo>
                <a:cubicBezTo>
                  <a:pt x="1757" y="3623"/>
                  <a:pt x="1963" y="4886"/>
                  <a:pt x="3062" y="4886"/>
                </a:cubicBezTo>
                <a:cubicBezTo>
                  <a:pt x="3084" y="4886"/>
                  <a:pt x="3106" y="4886"/>
                  <a:pt x="3129" y="4885"/>
                </a:cubicBezTo>
                <a:cubicBezTo>
                  <a:pt x="3207" y="4880"/>
                  <a:pt x="3284" y="4878"/>
                  <a:pt x="3360" y="4878"/>
                </a:cubicBezTo>
                <a:cubicBezTo>
                  <a:pt x="4698" y="4878"/>
                  <a:pt x="5731" y="5570"/>
                  <a:pt x="6810" y="6077"/>
                </a:cubicBezTo>
                <a:cubicBezTo>
                  <a:pt x="7328" y="6319"/>
                  <a:pt x="8019" y="7322"/>
                  <a:pt x="7207" y="8203"/>
                </a:cubicBezTo>
                <a:cubicBezTo>
                  <a:pt x="6913" y="8531"/>
                  <a:pt x="6948" y="8911"/>
                  <a:pt x="7121" y="9292"/>
                </a:cubicBezTo>
                <a:cubicBezTo>
                  <a:pt x="7274" y="9613"/>
                  <a:pt x="7597" y="9810"/>
                  <a:pt x="7934" y="9810"/>
                </a:cubicBezTo>
                <a:cubicBezTo>
                  <a:pt x="8014" y="9810"/>
                  <a:pt x="8095" y="9799"/>
                  <a:pt x="8175" y="9775"/>
                </a:cubicBezTo>
                <a:cubicBezTo>
                  <a:pt x="8275" y="9755"/>
                  <a:pt x="8368" y="9745"/>
                  <a:pt x="8457" y="9745"/>
                </a:cubicBezTo>
                <a:cubicBezTo>
                  <a:pt x="8811" y="9745"/>
                  <a:pt x="9087" y="9900"/>
                  <a:pt x="9419" y="10121"/>
                </a:cubicBezTo>
                <a:cubicBezTo>
                  <a:pt x="10079" y="10569"/>
                  <a:pt x="10930" y="10787"/>
                  <a:pt x="11688" y="10787"/>
                </a:cubicBezTo>
                <a:cubicBezTo>
                  <a:pt x="12538" y="10787"/>
                  <a:pt x="13270" y="10513"/>
                  <a:pt x="13480" y="9983"/>
                </a:cubicBezTo>
                <a:cubicBezTo>
                  <a:pt x="13648" y="9563"/>
                  <a:pt x="13555" y="9014"/>
                  <a:pt x="14230" y="9014"/>
                </a:cubicBezTo>
                <a:cubicBezTo>
                  <a:pt x="14250" y="9014"/>
                  <a:pt x="14271" y="9014"/>
                  <a:pt x="14293" y="9015"/>
                </a:cubicBezTo>
                <a:cubicBezTo>
                  <a:pt x="15036" y="9050"/>
                  <a:pt x="15381" y="9516"/>
                  <a:pt x="15450" y="10138"/>
                </a:cubicBezTo>
                <a:cubicBezTo>
                  <a:pt x="15640" y="11486"/>
                  <a:pt x="16522" y="11953"/>
                  <a:pt x="17697" y="11988"/>
                </a:cubicBezTo>
                <a:cubicBezTo>
                  <a:pt x="18224" y="11988"/>
                  <a:pt x="18870" y="12472"/>
                  <a:pt x="19366" y="12472"/>
                </a:cubicBezTo>
                <a:cubicBezTo>
                  <a:pt x="19602" y="12472"/>
                  <a:pt x="19804" y="12362"/>
                  <a:pt x="19944" y="12039"/>
                </a:cubicBezTo>
                <a:cubicBezTo>
                  <a:pt x="20289" y="11210"/>
                  <a:pt x="19287" y="10398"/>
                  <a:pt x="18596" y="9758"/>
                </a:cubicBezTo>
                <a:cubicBezTo>
                  <a:pt x="18164" y="9361"/>
                  <a:pt x="17420" y="8825"/>
                  <a:pt x="17749" y="8272"/>
                </a:cubicBezTo>
                <a:cubicBezTo>
                  <a:pt x="17984" y="7884"/>
                  <a:pt x="18253" y="7197"/>
                  <a:pt x="18937" y="7197"/>
                </a:cubicBezTo>
                <a:cubicBezTo>
                  <a:pt x="19107" y="7197"/>
                  <a:pt x="19302" y="7239"/>
                  <a:pt x="19529" y="7339"/>
                </a:cubicBezTo>
                <a:cubicBezTo>
                  <a:pt x="19732" y="7429"/>
                  <a:pt x="19935" y="7468"/>
                  <a:pt x="20135" y="7468"/>
                </a:cubicBezTo>
                <a:cubicBezTo>
                  <a:pt x="20854" y="7468"/>
                  <a:pt x="21544" y="6970"/>
                  <a:pt x="22138" y="6578"/>
                </a:cubicBezTo>
                <a:cubicBezTo>
                  <a:pt x="22795" y="6146"/>
                  <a:pt x="22864" y="5248"/>
                  <a:pt x="22311" y="4643"/>
                </a:cubicBezTo>
                <a:cubicBezTo>
                  <a:pt x="22115" y="4425"/>
                  <a:pt x="21948" y="4340"/>
                  <a:pt x="21799" y="4340"/>
                </a:cubicBezTo>
                <a:cubicBezTo>
                  <a:pt x="21465" y="4340"/>
                  <a:pt x="21227" y="4774"/>
                  <a:pt x="20963" y="5110"/>
                </a:cubicBezTo>
                <a:cubicBezTo>
                  <a:pt x="20756" y="5334"/>
                  <a:pt x="20479" y="5472"/>
                  <a:pt x="20168" y="5507"/>
                </a:cubicBezTo>
                <a:cubicBezTo>
                  <a:pt x="20112" y="5512"/>
                  <a:pt x="20051" y="5514"/>
                  <a:pt x="19986" y="5514"/>
                </a:cubicBezTo>
                <a:cubicBezTo>
                  <a:pt x="18639" y="5514"/>
                  <a:pt x="15548" y="4518"/>
                  <a:pt x="14344" y="3727"/>
                </a:cubicBezTo>
                <a:cubicBezTo>
                  <a:pt x="13999" y="3485"/>
                  <a:pt x="13636" y="3295"/>
                  <a:pt x="13238" y="3139"/>
                </a:cubicBezTo>
                <a:cubicBezTo>
                  <a:pt x="11925" y="2690"/>
                  <a:pt x="10473" y="2465"/>
                  <a:pt x="9298" y="1774"/>
                </a:cubicBezTo>
                <a:cubicBezTo>
                  <a:pt x="8770" y="1458"/>
                  <a:pt x="8301" y="1322"/>
                  <a:pt x="7877" y="1322"/>
                </a:cubicBezTo>
                <a:cubicBezTo>
                  <a:pt x="7093" y="1322"/>
                  <a:pt x="6459" y="1787"/>
                  <a:pt x="5876" y="2448"/>
                </a:cubicBezTo>
                <a:cubicBezTo>
                  <a:pt x="5497" y="2886"/>
                  <a:pt x="5240" y="3062"/>
                  <a:pt x="5050" y="3062"/>
                </a:cubicBezTo>
                <a:cubicBezTo>
                  <a:pt x="4739" y="3062"/>
                  <a:pt x="4614" y="2586"/>
                  <a:pt x="4442" y="2016"/>
                </a:cubicBezTo>
                <a:cubicBezTo>
                  <a:pt x="4193" y="1191"/>
                  <a:pt x="4266" y="1"/>
                  <a:pt x="30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106"/>
          <p:cNvSpPr/>
          <p:nvPr/>
        </p:nvSpPr>
        <p:spPr>
          <a:xfrm>
            <a:off x="4611665" y="3242628"/>
            <a:ext cx="190197" cy="214699"/>
          </a:xfrm>
          <a:custGeom>
            <a:avLst/>
            <a:gdLst/>
            <a:ahLst/>
            <a:cxnLst/>
            <a:rect l="l" t="t" r="r" b="b"/>
            <a:pathLst>
              <a:path w="11286" h="12738" extrusionOk="0">
                <a:moveTo>
                  <a:pt x="8163" y="0"/>
                </a:moveTo>
                <a:cubicBezTo>
                  <a:pt x="7646" y="0"/>
                  <a:pt x="7307" y="634"/>
                  <a:pt x="7121" y="1115"/>
                </a:cubicBezTo>
                <a:cubicBezTo>
                  <a:pt x="6498" y="2618"/>
                  <a:pt x="5081" y="3362"/>
                  <a:pt x="4027" y="4450"/>
                </a:cubicBezTo>
                <a:cubicBezTo>
                  <a:pt x="3562" y="4916"/>
                  <a:pt x="2753" y="5709"/>
                  <a:pt x="2170" y="5709"/>
                </a:cubicBezTo>
                <a:cubicBezTo>
                  <a:pt x="2125" y="5709"/>
                  <a:pt x="2082" y="5704"/>
                  <a:pt x="2040" y="5695"/>
                </a:cubicBezTo>
                <a:cubicBezTo>
                  <a:pt x="1767" y="5631"/>
                  <a:pt x="1536" y="5602"/>
                  <a:pt x="1339" y="5602"/>
                </a:cubicBezTo>
                <a:cubicBezTo>
                  <a:pt x="150" y="5602"/>
                  <a:pt x="215" y="6659"/>
                  <a:pt x="52" y="7475"/>
                </a:cubicBezTo>
                <a:cubicBezTo>
                  <a:pt x="1" y="9410"/>
                  <a:pt x="1625" y="11518"/>
                  <a:pt x="3267" y="12123"/>
                </a:cubicBezTo>
                <a:cubicBezTo>
                  <a:pt x="3638" y="12262"/>
                  <a:pt x="4019" y="12277"/>
                  <a:pt x="4389" y="12277"/>
                </a:cubicBezTo>
                <a:cubicBezTo>
                  <a:pt x="4488" y="12277"/>
                  <a:pt x="4586" y="12276"/>
                  <a:pt x="4683" y="12276"/>
                </a:cubicBezTo>
                <a:cubicBezTo>
                  <a:pt x="5034" y="12276"/>
                  <a:pt x="5369" y="12290"/>
                  <a:pt x="5669" y="12417"/>
                </a:cubicBezTo>
                <a:cubicBezTo>
                  <a:pt x="6156" y="12630"/>
                  <a:pt x="6559" y="12738"/>
                  <a:pt x="6895" y="12738"/>
                </a:cubicBezTo>
                <a:cubicBezTo>
                  <a:pt x="7678" y="12738"/>
                  <a:pt x="8093" y="12148"/>
                  <a:pt x="8348" y="10914"/>
                </a:cubicBezTo>
                <a:cubicBezTo>
                  <a:pt x="8572" y="9773"/>
                  <a:pt x="9073" y="8235"/>
                  <a:pt x="9937" y="7786"/>
                </a:cubicBezTo>
                <a:cubicBezTo>
                  <a:pt x="11268" y="7094"/>
                  <a:pt x="10577" y="6697"/>
                  <a:pt x="10231" y="6023"/>
                </a:cubicBezTo>
                <a:cubicBezTo>
                  <a:pt x="9782" y="5124"/>
                  <a:pt x="8797" y="4278"/>
                  <a:pt x="10058" y="3189"/>
                </a:cubicBezTo>
                <a:cubicBezTo>
                  <a:pt x="10404" y="2895"/>
                  <a:pt x="11285" y="2618"/>
                  <a:pt x="10853" y="1945"/>
                </a:cubicBezTo>
                <a:cubicBezTo>
                  <a:pt x="10266" y="1063"/>
                  <a:pt x="9402" y="286"/>
                  <a:pt x="8348" y="26"/>
                </a:cubicBezTo>
                <a:cubicBezTo>
                  <a:pt x="8284" y="9"/>
                  <a:pt x="8222" y="0"/>
                  <a:pt x="81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1" name="Google Shape;1981;p106"/>
          <p:cNvSpPr/>
          <p:nvPr/>
        </p:nvSpPr>
        <p:spPr>
          <a:xfrm>
            <a:off x="4372855" y="3266899"/>
            <a:ext cx="365227" cy="290378"/>
          </a:xfrm>
          <a:custGeom>
            <a:avLst/>
            <a:gdLst/>
            <a:ahLst/>
            <a:cxnLst/>
            <a:rect l="l" t="t" r="r" b="b"/>
            <a:pathLst>
              <a:path w="21672" h="17228" extrusionOk="0">
                <a:moveTo>
                  <a:pt x="7484" y="4583"/>
                </a:moveTo>
                <a:lnTo>
                  <a:pt x="7484" y="4583"/>
                </a:lnTo>
                <a:cubicBezTo>
                  <a:pt x="7486" y="4586"/>
                  <a:pt x="7488" y="4589"/>
                  <a:pt x="7491" y="4592"/>
                </a:cubicBezTo>
                <a:lnTo>
                  <a:pt x="7491" y="4592"/>
                </a:lnTo>
                <a:cubicBezTo>
                  <a:pt x="7494" y="4595"/>
                  <a:pt x="7498" y="4597"/>
                  <a:pt x="7501" y="4600"/>
                </a:cubicBezTo>
                <a:lnTo>
                  <a:pt x="7484" y="4583"/>
                </a:lnTo>
                <a:close/>
                <a:moveTo>
                  <a:pt x="1210" y="0"/>
                </a:moveTo>
                <a:cubicBezTo>
                  <a:pt x="910" y="0"/>
                  <a:pt x="646" y="84"/>
                  <a:pt x="415" y="314"/>
                </a:cubicBezTo>
                <a:cubicBezTo>
                  <a:pt x="1" y="712"/>
                  <a:pt x="260" y="1127"/>
                  <a:pt x="571" y="1403"/>
                </a:cubicBezTo>
                <a:cubicBezTo>
                  <a:pt x="1833" y="2561"/>
                  <a:pt x="2939" y="3874"/>
                  <a:pt x="3872" y="5309"/>
                </a:cubicBezTo>
                <a:cubicBezTo>
                  <a:pt x="5894" y="8264"/>
                  <a:pt x="6948" y="12014"/>
                  <a:pt x="10663" y="13552"/>
                </a:cubicBezTo>
                <a:cubicBezTo>
                  <a:pt x="10715" y="13587"/>
                  <a:pt x="10733" y="13656"/>
                  <a:pt x="10733" y="13725"/>
                </a:cubicBezTo>
                <a:cubicBezTo>
                  <a:pt x="10007" y="15522"/>
                  <a:pt x="11579" y="15401"/>
                  <a:pt x="12478" y="15660"/>
                </a:cubicBezTo>
                <a:cubicBezTo>
                  <a:pt x="14932" y="16334"/>
                  <a:pt x="17420" y="16801"/>
                  <a:pt x="19961" y="17043"/>
                </a:cubicBezTo>
                <a:cubicBezTo>
                  <a:pt x="20276" y="17079"/>
                  <a:pt x="20618" y="17227"/>
                  <a:pt x="20904" y="17227"/>
                </a:cubicBezTo>
                <a:cubicBezTo>
                  <a:pt x="21167" y="17227"/>
                  <a:pt x="21382" y="17101"/>
                  <a:pt x="21482" y="16645"/>
                </a:cubicBezTo>
                <a:cubicBezTo>
                  <a:pt x="21672" y="15816"/>
                  <a:pt x="20842" y="15626"/>
                  <a:pt x="20306" y="15280"/>
                </a:cubicBezTo>
                <a:cubicBezTo>
                  <a:pt x="18129" y="13932"/>
                  <a:pt x="15502" y="14347"/>
                  <a:pt x="13204" y="13448"/>
                </a:cubicBezTo>
                <a:cubicBezTo>
                  <a:pt x="13103" y="13410"/>
                  <a:pt x="12986" y="13400"/>
                  <a:pt x="12863" y="13400"/>
                </a:cubicBezTo>
                <a:cubicBezTo>
                  <a:pt x="12726" y="13400"/>
                  <a:pt x="12582" y="13412"/>
                  <a:pt x="12448" y="13412"/>
                </a:cubicBezTo>
                <a:cubicBezTo>
                  <a:pt x="12162" y="13412"/>
                  <a:pt x="11919" y="13355"/>
                  <a:pt x="11873" y="12999"/>
                </a:cubicBezTo>
                <a:cubicBezTo>
                  <a:pt x="11769" y="12221"/>
                  <a:pt x="11614" y="11288"/>
                  <a:pt x="12409" y="10666"/>
                </a:cubicBezTo>
                <a:cubicBezTo>
                  <a:pt x="12979" y="10199"/>
                  <a:pt x="12806" y="9836"/>
                  <a:pt x="12478" y="9249"/>
                </a:cubicBezTo>
                <a:cubicBezTo>
                  <a:pt x="11908" y="8195"/>
                  <a:pt x="10352" y="8558"/>
                  <a:pt x="10076" y="7849"/>
                </a:cubicBezTo>
                <a:cubicBezTo>
                  <a:pt x="9542" y="6419"/>
                  <a:pt x="8354" y="5659"/>
                  <a:pt x="7491" y="4592"/>
                </a:cubicBezTo>
                <a:lnTo>
                  <a:pt x="7491" y="4592"/>
                </a:lnTo>
                <a:cubicBezTo>
                  <a:pt x="6993" y="4179"/>
                  <a:pt x="6512" y="3733"/>
                  <a:pt x="5980" y="3339"/>
                </a:cubicBezTo>
                <a:cubicBezTo>
                  <a:pt x="4563" y="2285"/>
                  <a:pt x="3682" y="522"/>
                  <a:pt x="1763" y="72"/>
                </a:cubicBezTo>
                <a:cubicBezTo>
                  <a:pt x="1567" y="28"/>
                  <a:pt x="1383" y="0"/>
                  <a:pt x="12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106"/>
          <p:cNvSpPr/>
          <p:nvPr/>
        </p:nvSpPr>
        <p:spPr>
          <a:xfrm>
            <a:off x="3593821" y="3580646"/>
            <a:ext cx="153206" cy="266596"/>
          </a:xfrm>
          <a:custGeom>
            <a:avLst/>
            <a:gdLst/>
            <a:ahLst/>
            <a:cxnLst/>
            <a:rect l="l" t="t" r="r" b="b"/>
            <a:pathLst>
              <a:path w="9091" h="15817" extrusionOk="0">
                <a:moveTo>
                  <a:pt x="7622" y="0"/>
                </a:moveTo>
                <a:cubicBezTo>
                  <a:pt x="7155" y="0"/>
                  <a:pt x="6965" y="363"/>
                  <a:pt x="6740" y="761"/>
                </a:cubicBezTo>
                <a:cubicBezTo>
                  <a:pt x="5963" y="2212"/>
                  <a:pt x="5323" y="3802"/>
                  <a:pt x="3405" y="4200"/>
                </a:cubicBezTo>
                <a:cubicBezTo>
                  <a:pt x="2645" y="4338"/>
                  <a:pt x="2247" y="4891"/>
                  <a:pt x="2109" y="5738"/>
                </a:cubicBezTo>
                <a:cubicBezTo>
                  <a:pt x="1781" y="7587"/>
                  <a:pt x="1971" y="9471"/>
                  <a:pt x="917" y="11285"/>
                </a:cubicBezTo>
                <a:cubicBezTo>
                  <a:pt x="1" y="12910"/>
                  <a:pt x="1660" y="15813"/>
                  <a:pt x="3077" y="15813"/>
                </a:cubicBezTo>
                <a:cubicBezTo>
                  <a:pt x="3125" y="15815"/>
                  <a:pt x="3172" y="15816"/>
                  <a:pt x="3219" y="15816"/>
                </a:cubicBezTo>
                <a:cubicBezTo>
                  <a:pt x="4640" y="15816"/>
                  <a:pt x="5279" y="14808"/>
                  <a:pt x="5496" y="13670"/>
                </a:cubicBezTo>
                <a:cubicBezTo>
                  <a:pt x="6049" y="11095"/>
                  <a:pt x="7034" y="8676"/>
                  <a:pt x="8002" y="6256"/>
                </a:cubicBezTo>
                <a:cubicBezTo>
                  <a:pt x="8745" y="4373"/>
                  <a:pt x="9091" y="2645"/>
                  <a:pt x="8192" y="778"/>
                </a:cubicBezTo>
                <a:cubicBezTo>
                  <a:pt x="8054" y="467"/>
                  <a:pt x="8106" y="18"/>
                  <a:pt x="76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106"/>
          <p:cNvSpPr/>
          <p:nvPr/>
        </p:nvSpPr>
        <p:spPr>
          <a:xfrm>
            <a:off x="4975415" y="2477178"/>
            <a:ext cx="180288" cy="282001"/>
          </a:xfrm>
          <a:custGeom>
            <a:avLst/>
            <a:gdLst/>
            <a:ahLst/>
            <a:cxnLst/>
            <a:rect l="l" t="t" r="r" b="b"/>
            <a:pathLst>
              <a:path w="10698" h="16731" extrusionOk="0">
                <a:moveTo>
                  <a:pt x="4909" y="1"/>
                </a:moveTo>
                <a:cubicBezTo>
                  <a:pt x="4667" y="1"/>
                  <a:pt x="4504" y="61"/>
                  <a:pt x="4562" y="216"/>
                </a:cubicBezTo>
                <a:cubicBezTo>
                  <a:pt x="5064" y="1633"/>
                  <a:pt x="3992" y="3465"/>
                  <a:pt x="5444" y="4502"/>
                </a:cubicBezTo>
                <a:cubicBezTo>
                  <a:pt x="6654" y="5366"/>
                  <a:pt x="6515" y="6627"/>
                  <a:pt x="6913" y="7647"/>
                </a:cubicBezTo>
                <a:cubicBezTo>
                  <a:pt x="6804" y="8207"/>
                  <a:pt x="6835" y="9062"/>
                  <a:pt x="6426" y="9062"/>
                </a:cubicBezTo>
                <a:cubicBezTo>
                  <a:pt x="6380" y="9062"/>
                  <a:pt x="6330" y="9052"/>
                  <a:pt x="6273" y="9029"/>
                </a:cubicBezTo>
                <a:cubicBezTo>
                  <a:pt x="6019" y="8928"/>
                  <a:pt x="5817" y="8884"/>
                  <a:pt x="5657" y="8884"/>
                </a:cubicBezTo>
                <a:cubicBezTo>
                  <a:pt x="5131" y="8884"/>
                  <a:pt x="5047" y="9360"/>
                  <a:pt x="4995" y="9876"/>
                </a:cubicBezTo>
                <a:cubicBezTo>
                  <a:pt x="4925" y="10533"/>
                  <a:pt x="4614" y="10757"/>
                  <a:pt x="4044" y="10896"/>
                </a:cubicBezTo>
                <a:cubicBezTo>
                  <a:pt x="726" y="11673"/>
                  <a:pt x="0" y="13229"/>
                  <a:pt x="1659" y="16028"/>
                </a:cubicBezTo>
                <a:cubicBezTo>
                  <a:pt x="1834" y="16314"/>
                  <a:pt x="1935" y="16730"/>
                  <a:pt x="2351" y="16730"/>
                </a:cubicBezTo>
                <a:cubicBezTo>
                  <a:pt x="2389" y="16730"/>
                  <a:pt x="2429" y="16727"/>
                  <a:pt x="2471" y="16720"/>
                </a:cubicBezTo>
                <a:cubicBezTo>
                  <a:pt x="3007" y="16633"/>
                  <a:pt x="3197" y="16236"/>
                  <a:pt x="3301" y="15752"/>
                </a:cubicBezTo>
                <a:cubicBezTo>
                  <a:pt x="3405" y="15251"/>
                  <a:pt x="3301" y="14784"/>
                  <a:pt x="4009" y="14542"/>
                </a:cubicBezTo>
                <a:cubicBezTo>
                  <a:pt x="5651" y="13955"/>
                  <a:pt x="7241" y="13194"/>
                  <a:pt x="8866" y="12555"/>
                </a:cubicBezTo>
                <a:cubicBezTo>
                  <a:pt x="9298" y="12399"/>
                  <a:pt x="9643" y="12261"/>
                  <a:pt x="9799" y="11829"/>
                </a:cubicBezTo>
                <a:cubicBezTo>
                  <a:pt x="10300" y="10308"/>
                  <a:pt x="8866" y="5746"/>
                  <a:pt x="7604" y="4709"/>
                </a:cubicBezTo>
                <a:cubicBezTo>
                  <a:pt x="7397" y="4536"/>
                  <a:pt x="6809" y="4571"/>
                  <a:pt x="7016" y="4139"/>
                </a:cubicBezTo>
                <a:cubicBezTo>
                  <a:pt x="7082" y="4008"/>
                  <a:pt x="7166" y="3963"/>
                  <a:pt x="7262" y="3963"/>
                </a:cubicBezTo>
                <a:cubicBezTo>
                  <a:pt x="7468" y="3963"/>
                  <a:pt x="7725" y="4173"/>
                  <a:pt x="7950" y="4173"/>
                </a:cubicBezTo>
                <a:cubicBezTo>
                  <a:pt x="7979" y="4174"/>
                  <a:pt x="8009" y="4175"/>
                  <a:pt x="8039" y="4175"/>
                </a:cubicBezTo>
                <a:cubicBezTo>
                  <a:pt x="9008" y="4175"/>
                  <a:pt x="9913" y="3634"/>
                  <a:pt x="10265" y="2946"/>
                </a:cubicBezTo>
                <a:cubicBezTo>
                  <a:pt x="10697" y="2117"/>
                  <a:pt x="9695" y="1667"/>
                  <a:pt x="8987" y="1581"/>
                </a:cubicBezTo>
                <a:cubicBezTo>
                  <a:pt x="7811" y="1443"/>
                  <a:pt x="6930" y="786"/>
                  <a:pt x="5962" y="250"/>
                </a:cubicBezTo>
                <a:cubicBezTo>
                  <a:pt x="5704" y="111"/>
                  <a:pt x="5235" y="1"/>
                  <a:pt x="4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106"/>
          <p:cNvSpPr/>
          <p:nvPr/>
        </p:nvSpPr>
        <p:spPr>
          <a:xfrm>
            <a:off x="5287902" y="4045917"/>
            <a:ext cx="316001" cy="239038"/>
          </a:xfrm>
          <a:custGeom>
            <a:avLst/>
            <a:gdLst/>
            <a:ahLst/>
            <a:cxnLst/>
            <a:rect l="l" t="t" r="r" b="b"/>
            <a:pathLst>
              <a:path w="18751" h="14182" extrusionOk="0">
                <a:moveTo>
                  <a:pt x="15666" y="0"/>
                </a:moveTo>
                <a:cubicBezTo>
                  <a:pt x="15588" y="0"/>
                  <a:pt x="15504" y="9"/>
                  <a:pt x="15415" y="28"/>
                </a:cubicBezTo>
                <a:cubicBezTo>
                  <a:pt x="14690" y="184"/>
                  <a:pt x="14759" y="772"/>
                  <a:pt x="14897" y="1290"/>
                </a:cubicBezTo>
                <a:cubicBezTo>
                  <a:pt x="15294" y="2845"/>
                  <a:pt x="14880" y="4038"/>
                  <a:pt x="13463" y="4850"/>
                </a:cubicBezTo>
                <a:cubicBezTo>
                  <a:pt x="13013" y="5109"/>
                  <a:pt x="12823" y="5472"/>
                  <a:pt x="13065" y="5991"/>
                </a:cubicBezTo>
                <a:cubicBezTo>
                  <a:pt x="13324" y="6578"/>
                  <a:pt x="12823" y="6803"/>
                  <a:pt x="12512" y="7097"/>
                </a:cubicBezTo>
                <a:cubicBezTo>
                  <a:pt x="12410" y="7191"/>
                  <a:pt x="12303" y="7233"/>
                  <a:pt x="12200" y="7233"/>
                </a:cubicBezTo>
                <a:cubicBezTo>
                  <a:pt x="12041" y="7233"/>
                  <a:pt x="11891" y="7133"/>
                  <a:pt x="11786" y="6976"/>
                </a:cubicBezTo>
                <a:cubicBezTo>
                  <a:pt x="11531" y="6610"/>
                  <a:pt x="11284" y="6477"/>
                  <a:pt x="11039" y="6477"/>
                </a:cubicBezTo>
                <a:cubicBezTo>
                  <a:pt x="10705" y="6477"/>
                  <a:pt x="10373" y="6726"/>
                  <a:pt x="10024" y="6976"/>
                </a:cubicBezTo>
                <a:cubicBezTo>
                  <a:pt x="8797" y="7891"/>
                  <a:pt x="7811" y="9188"/>
                  <a:pt x="6308" y="9637"/>
                </a:cubicBezTo>
                <a:cubicBezTo>
                  <a:pt x="4303" y="10242"/>
                  <a:pt x="2696" y="11572"/>
                  <a:pt x="812" y="12385"/>
                </a:cubicBezTo>
                <a:cubicBezTo>
                  <a:pt x="242" y="12627"/>
                  <a:pt x="0" y="13214"/>
                  <a:pt x="692" y="13577"/>
                </a:cubicBezTo>
                <a:cubicBezTo>
                  <a:pt x="1262" y="13888"/>
                  <a:pt x="1936" y="13992"/>
                  <a:pt x="2610" y="14182"/>
                </a:cubicBezTo>
                <a:cubicBezTo>
                  <a:pt x="3819" y="13854"/>
                  <a:pt x="4943" y="13249"/>
                  <a:pt x="5893" y="12436"/>
                </a:cubicBezTo>
                <a:cubicBezTo>
                  <a:pt x="7829" y="10743"/>
                  <a:pt x="10144" y="9447"/>
                  <a:pt x="12357" y="8496"/>
                </a:cubicBezTo>
                <a:cubicBezTo>
                  <a:pt x="14396" y="7615"/>
                  <a:pt x="15847" y="6042"/>
                  <a:pt x="17817" y="5213"/>
                </a:cubicBezTo>
                <a:cubicBezTo>
                  <a:pt x="18301" y="4988"/>
                  <a:pt x="18751" y="4452"/>
                  <a:pt x="18612" y="3848"/>
                </a:cubicBezTo>
                <a:cubicBezTo>
                  <a:pt x="18539" y="3538"/>
                  <a:pt x="18402" y="3442"/>
                  <a:pt x="18239" y="3442"/>
                </a:cubicBezTo>
                <a:cubicBezTo>
                  <a:pt x="18019" y="3442"/>
                  <a:pt x="17752" y="3615"/>
                  <a:pt x="17524" y="3675"/>
                </a:cubicBezTo>
                <a:cubicBezTo>
                  <a:pt x="17487" y="3682"/>
                  <a:pt x="17451" y="3686"/>
                  <a:pt x="17417" y="3686"/>
                </a:cubicBezTo>
                <a:cubicBezTo>
                  <a:pt x="17207" y="3686"/>
                  <a:pt x="17050" y="3554"/>
                  <a:pt x="17109" y="3346"/>
                </a:cubicBezTo>
                <a:cubicBezTo>
                  <a:pt x="17385" y="2431"/>
                  <a:pt x="16625" y="1791"/>
                  <a:pt x="16556" y="962"/>
                </a:cubicBezTo>
                <a:cubicBezTo>
                  <a:pt x="16526" y="461"/>
                  <a:pt x="16229" y="0"/>
                  <a:pt x="156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106"/>
          <p:cNvSpPr/>
          <p:nvPr/>
        </p:nvSpPr>
        <p:spPr>
          <a:xfrm>
            <a:off x="4886302" y="2990214"/>
            <a:ext cx="156981" cy="259854"/>
          </a:xfrm>
          <a:custGeom>
            <a:avLst/>
            <a:gdLst/>
            <a:ahLst/>
            <a:cxnLst/>
            <a:rect l="l" t="t" r="r" b="b"/>
            <a:pathLst>
              <a:path w="9315" h="15417" extrusionOk="0">
                <a:moveTo>
                  <a:pt x="6907" y="9941"/>
                </a:moveTo>
                <a:cubicBezTo>
                  <a:pt x="6738" y="10523"/>
                  <a:pt x="6645" y="11167"/>
                  <a:pt x="5910" y="11304"/>
                </a:cubicBezTo>
                <a:cubicBezTo>
                  <a:pt x="5905" y="11305"/>
                  <a:pt x="5899" y="11305"/>
                  <a:pt x="5892" y="11305"/>
                </a:cubicBezTo>
                <a:cubicBezTo>
                  <a:pt x="5767" y="11305"/>
                  <a:pt x="5547" y="11146"/>
                  <a:pt x="5547" y="11097"/>
                </a:cubicBezTo>
                <a:cubicBezTo>
                  <a:pt x="5616" y="10270"/>
                  <a:pt x="6304" y="10147"/>
                  <a:pt x="6907" y="9941"/>
                </a:cubicBezTo>
                <a:close/>
                <a:moveTo>
                  <a:pt x="2345" y="1"/>
                </a:moveTo>
                <a:cubicBezTo>
                  <a:pt x="2049" y="1"/>
                  <a:pt x="1708" y="93"/>
                  <a:pt x="1419" y="93"/>
                </a:cubicBezTo>
                <a:cubicBezTo>
                  <a:pt x="1383" y="93"/>
                  <a:pt x="1348" y="92"/>
                  <a:pt x="1313" y="88"/>
                </a:cubicBezTo>
                <a:cubicBezTo>
                  <a:pt x="1306" y="88"/>
                  <a:pt x="1299" y="88"/>
                  <a:pt x="1292" y="88"/>
                </a:cubicBezTo>
                <a:cubicBezTo>
                  <a:pt x="885" y="88"/>
                  <a:pt x="504" y="561"/>
                  <a:pt x="639" y="883"/>
                </a:cubicBezTo>
                <a:cubicBezTo>
                  <a:pt x="1244" y="2283"/>
                  <a:pt x="0" y="3977"/>
                  <a:pt x="1348" y="5273"/>
                </a:cubicBezTo>
                <a:cubicBezTo>
                  <a:pt x="1538" y="5446"/>
                  <a:pt x="1383" y="5964"/>
                  <a:pt x="1538" y="6241"/>
                </a:cubicBezTo>
                <a:cubicBezTo>
                  <a:pt x="1851" y="6738"/>
                  <a:pt x="1941" y="7889"/>
                  <a:pt x="2501" y="7889"/>
                </a:cubicBezTo>
                <a:cubicBezTo>
                  <a:pt x="2623" y="7889"/>
                  <a:pt x="2766" y="7836"/>
                  <a:pt x="2938" y="7710"/>
                </a:cubicBezTo>
                <a:cubicBezTo>
                  <a:pt x="3345" y="7411"/>
                  <a:pt x="3664" y="7306"/>
                  <a:pt x="3951" y="7306"/>
                </a:cubicBezTo>
                <a:cubicBezTo>
                  <a:pt x="4345" y="7306"/>
                  <a:pt x="4678" y="7505"/>
                  <a:pt x="5098" y="7675"/>
                </a:cubicBezTo>
                <a:cubicBezTo>
                  <a:pt x="5375" y="7796"/>
                  <a:pt x="5651" y="7848"/>
                  <a:pt x="5668" y="8176"/>
                </a:cubicBezTo>
                <a:cubicBezTo>
                  <a:pt x="5668" y="8297"/>
                  <a:pt x="5547" y="8401"/>
                  <a:pt x="5478" y="8504"/>
                </a:cubicBezTo>
                <a:cubicBezTo>
                  <a:pt x="5288" y="8384"/>
                  <a:pt x="5098" y="8263"/>
                  <a:pt x="4908" y="8107"/>
                </a:cubicBezTo>
                <a:cubicBezTo>
                  <a:pt x="4670" y="7869"/>
                  <a:pt x="4349" y="7740"/>
                  <a:pt x="4020" y="7740"/>
                </a:cubicBezTo>
                <a:cubicBezTo>
                  <a:pt x="3895" y="7740"/>
                  <a:pt x="3770" y="7758"/>
                  <a:pt x="3646" y="7796"/>
                </a:cubicBezTo>
                <a:cubicBezTo>
                  <a:pt x="3059" y="7951"/>
                  <a:pt x="3284" y="8470"/>
                  <a:pt x="3249" y="8850"/>
                </a:cubicBezTo>
                <a:cubicBezTo>
                  <a:pt x="3180" y="10008"/>
                  <a:pt x="4701" y="11270"/>
                  <a:pt x="4580" y="11408"/>
                </a:cubicBezTo>
                <a:cubicBezTo>
                  <a:pt x="3042" y="13170"/>
                  <a:pt x="4251" y="13205"/>
                  <a:pt x="5599" y="13758"/>
                </a:cubicBezTo>
                <a:cubicBezTo>
                  <a:pt x="6014" y="13948"/>
                  <a:pt x="6429" y="15244"/>
                  <a:pt x="7379" y="15400"/>
                </a:cubicBezTo>
                <a:cubicBezTo>
                  <a:pt x="7454" y="15411"/>
                  <a:pt x="7523" y="15417"/>
                  <a:pt x="7586" y="15417"/>
                </a:cubicBezTo>
                <a:cubicBezTo>
                  <a:pt x="8462" y="15417"/>
                  <a:pt x="8316" y="14362"/>
                  <a:pt x="8606" y="13879"/>
                </a:cubicBezTo>
                <a:cubicBezTo>
                  <a:pt x="9315" y="12687"/>
                  <a:pt x="8554" y="11529"/>
                  <a:pt x="8105" y="10423"/>
                </a:cubicBezTo>
                <a:cubicBezTo>
                  <a:pt x="7967" y="10058"/>
                  <a:pt x="7709" y="9812"/>
                  <a:pt x="7353" y="9812"/>
                </a:cubicBezTo>
                <a:cubicBezTo>
                  <a:pt x="7222" y="9812"/>
                  <a:pt x="7078" y="9845"/>
                  <a:pt x="6922" y="9917"/>
                </a:cubicBezTo>
                <a:lnTo>
                  <a:pt x="6922" y="9917"/>
                </a:lnTo>
                <a:cubicBezTo>
                  <a:pt x="7290" y="9072"/>
                  <a:pt x="8114" y="7913"/>
                  <a:pt x="7103" y="7433"/>
                </a:cubicBezTo>
                <a:cubicBezTo>
                  <a:pt x="5789" y="6828"/>
                  <a:pt x="5530" y="5048"/>
                  <a:pt x="3854" y="4927"/>
                </a:cubicBezTo>
                <a:cubicBezTo>
                  <a:pt x="3335" y="4893"/>
                  <a:pt x="2886" y="4167"/>
                  <a:pt x="3318" y="3424"/>
                </a:cubicBezTo>
                <a:cubicBezTo>
                  <a:pt x="3975" y="2318"/>
                  <a:pt x="3353" y="1298"/>
                  <a:pt x="2955" y="348"/>
                </a:cubicBezTo>
                <a:cubicBezTo>
                  <a:pt x="2833" y="73"/>
                  <a:pt x="2607" y="1"/>
                  <a:pt x="23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106"/>
          <p:cNvSpPr/>
          <p:nvPr/>
        </p:nvSpPr>
        <p:spPr>
          <a:xfrm>
            <a:off x="4774169" y="3343300"/>
            <a:ext cx="124961" cy="153330"/>
          </a:xfrm>
          <a:custGeom>
            <a:avLst/>
            <a:gdLst/>
            <a:ahLst/>
            <a:cxnLst/>
            <a:rect l="l" t="t" r="r" b="b"/>
            <a:pathLst>
              <a:path w="7415" h="9097" extrusionOk="0">
                <a:moveTo>
                  <a:pt x="6576" y="0"/>
                </a:moveTo>
                <a:cubicBezTo>
                  <a:pt x="6440" y="0"/>
                  <a:pt x="6314" y="46"/>
                  <a:pt x="6222" y="154"/>
                </a:cubicBezTo>
                <a:cubicBezTo>
                  <a:pt x="5928" y="483"/>
                  <a:pt x="5611" y="592"/>
                  <a:pt x="5290" y="592"/>
                </a:cubicBezTo>
                <a:cubicBezTo>
                  <a:pt x="4988" y="592"/>
                  <a:pt x="4683" y="496"/>
                  <a:pt x="4390" y="396"/>
                </a:cubicBezTo>
                <a:cubicBezTo>
                  <a:pt x="3964" y="242"/>
                  <a:pt x="3597" y="173"/>
                  <a:pt x="3279" y="173"/>
                </a:cubicBezTo>
                <a:cubicBezTo>
                  <a:pt x="1986" y="173"/>
                  <a:pt x="1492" y="1318"/>
                  <a:pt x="1020" y="2608"/>
                </a:cubicBezTo>
                <a:cubicBezTo>
                  <a:pt x="364" y="4353"/>
                  <a:pt x="1" y="6064"/>
                  <a:pt x="796" y="7360"/>
                </a:cubicBezTo>
                <a:cubicBezTo>
                  <a:pt x="847" y="8362"/>
                  <a:pt x="761" y="8984"/>
                  <a:pt x="1470" y="9088"/>
                </a:cubicBezTo>
                <a:cubicBezTo>
                  <a:pt x="1519" y="9094"/>
                  <a:pt x="1568" y="9097"/>
                  <a:pt x="1614" y="9097"/>
                </a:cubicBezTo>
                <a:cubicBezTo>
                  <a:pt x="2117" y="9097"/>
                  <a:pt x="2435" y="8762"/>
                  <a:pt x="2593" y="8224"/>
                </a:cubicBezTo>
                <a:cubicBezTo>
                  <a:pt x="2634" y="8075"/>
                  <a:pt x="2578" y="7743"/>
                  <a:pt x="2746" y="7743"/>
                </a:cubicBezTo>
                <a:cubicBezTo>
                  <a:pt x="2792" y="7743"/>
                  <a:pt x="2854" y="7768"/>
                  <a:pt x="2938" y="7827"/>
                </a:cubicBezTo>
                <a:cubicBezTo>
                  <a:pt x="3173" y="7995"/>
                  <a:pt x="3380" y="8062"/>
                  <a:pt x="3567" y="8062"/>
                </a:cubicBezTo>
                <a:cubicBezTo>
                  <a:pt x="4013" y="8062"/>
                  <a:pt x="4340" y="7677"/>
                  <a:pt x="4632" y="7360"/>
                </a:cubicBezTo>
                <a:cubicBezTo>
                  <a:pt x="5116" y="6842"/>
                  <a:pt x="4563" y="6358"/>
                  <a:pt x="4373" y="5839"/>
                </a:cubicBezTo>
                <a:cubicBezTo>
                  <a:pt x="4183" y="5321"/>
                  <a:pt x="3491" y="4750"/>
                  <a:pt x="4442" y="4249"/>
                </a:cubicBezTo>
                <a:cubicBezTo>
                  <a:pt x="4943" y="3990"/>
                  <a:pt x="5790" y="3852"/>
                  <a:pt x="5427" y="3057"/>
                </a:cubicBezTo>
                <a:cubicBezTo>
                  <a:pt x="5274" y="2713"/>
                  <a:pt x="5030" y="2616"/>
                  <a:pt x="4752" y="2616"/>
                </a:cubicBezTo>
                <a:cubicBezTo>
                  <a:pt x="4400" y="2616"/>
                  <a:pt x="3994" y="2771"/>
                  <a:pt x="3647" y="2780"/>
                </a:cubicBezTo>
                <a:cubicBezTo>
                  <a:pt x="3388" y="2815"/>
                  <a:pt x="3129" y="2850"/>
                  <a:pt x="2887" y="2919"/>
                </a:cubicBezTo>
                <a:cubicBezTo>
                  <a:pt x="2887" y="2746"/>
                  <a:pt x="2800" y="2487"/>
                  <a:pt x="2887" y="2435"/>
                </a:cubicBezTo>
                <a:cubicBezTo>
                  <a:pt x="3111" y="2262"/>
                  <a:pt x="3405" y="2037"/>
                  <a:pt x="3664" y="2037"/>
                </a:cubicBezTo>
                <a:cubicBezTo>
                  <a:pt x="4321" y="2055"/>
                  <a:pt x="4995" y="2262"/>
                  <a:pt x="5634" y="2262"/>
                </a:cubicBezTo>
                <a:cubicBezTo>
                  <a:pt x="6481" y="2262"/>
                  <a:pt x="6861" y="1553"/>
                  <a:pt x="7242" y="931"/>
                </a:cubicBezTo>
                <a:cubicBezTo>
                  <a:pt x="7414" y="689"/>
                  <a:pt x="7328" y="344"/>
                  <a:pt x="7086" y="188"/>
                </a:cubicBezTo>
                <a:cubicBezTo>
                  <a:pt x="6932" y="73"/>
                  <a:pt x="6746" y="0"/>
                  <a:pt x="657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7" name="Google Shape;1987;p106"/>
          <p:cNvSpPr/>
          <p:nvPr/>
        </p:nvSpPr>
        <p:spPr>
          <a:xfrm>
            <a:off x="3547512" y="1927972"/>
            <a:ext cx="175350" cy="109895"/>
          </a:xfrm>
          <a:custGeom>
            <a:avLst/>
            <a:gdLst/>
            <a:ahLst/>
            <a:cxnLst/>
            <a:rect l="l" t="t" r="r" b="b"/>
            <a:pathLst>
              <a:path w="10405" h="6520" extrusionOk="0">
                <a:moveTo>
                  <a:pt x="8970" y="1"/>
                </a:moveTo>
                <a:cubicBezTo>
                  <a:pt x="6620" y="778"/>
                  <a:pt x="3786" y="294"/>
                  <a:pt x="1764" y="2576"/>
                </a:cubicBezTo>
                <a:cubicBezTo>
                  <a:pt x="502" y="3993"/>
                  <a:pt x="1" y="5410"/>
                  <a:pt x="1038" y="5876"/>
                </a:cubicBezTo>
                <a:cubicBezTo>
                  <a:pt x="2057" y="6274"/>
                  <a:pt x="3146" y="6499"/>
                  <a:pt x="4252" y="6516"/>
                </a:cubicBezTo>
                <a:cubicBezTo>
                  <a:pt x="4303" y="6518"/>
                  <a:pt x="4355" y="6520"/>
                  <a:pt x="4406" y="6520"/>
                </a:cubicBezTo>
                <a:cubicBezTo>
                  <a:pt x="4717" y="6520"/>
                  <a:pt x="5012" y="6455"/>
                  <a:pt x="5116" y="6084"/>
                </a:cubicBezTo>
                <a:cubicBezTo>
                  <a:pt x="5237" y="5652"/>
                  <a:pt x="4892" y="5479"/>
                  <a:pt x="4563" y="5323"/>
                </a:cubicBezTo>
                <a:cubicBezTo>
                  <a:pt x="3094" y="4598"/>
                  <a:pt x="3630" y="3924"/>
                  <a:pt x="4598" y="3198"/>
                </a:cubicBezTo>
                <a:cubicBezTo>
                  <a:pt x="5980" y="2144"/>
                  <a:pt x="7726" y="2126"/>
                  <a:pt x="9264" y="1487"/>
                </a:cubicBezTo>
                <a:cubicBezTo>
                  <a:pt x="9696" y="1331"/>
                  <a:pt x="10404" y="1556"/>
                  <a:pt x="10352" y="796"/>
                </a:cubicBezTo>
                <a:cubicBezTo>
                  <a:pt x="10301" y="35"/>
                  <a:pt x="9627" y="70"/>
                  <a:pt x="89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106"/>
          <p:cNvSpPr/>
          <p:nvPr/>
        </p:nvSpPr>
        <p:spPr>
          <a:xfrm>
            <a:off x="3066118" y="1886172"/>
            <a:ext cx="166014" cy="59852"/>
          </a:xfrm>
          <a:custGeom>
            <a:avLst/>
            <a:gdLst/>
            <a:ahLst/>
            <a:cxnLst/>
            <a:rect l="l" t="t" r="r" b="b"/>
            <a:pathLst>
              <a:path w="9851" h="3551" extrusionOk="0">
                <a:moveTo>
                  <a:pt x="3896" y="1"/>
                </a:moveTo>
                <a:cubicBezTo>
                  <a:pt x="2951" y="1"/>
                  <a:pt x="1998" y="113"/>
                  <a:pt x="1055" y="130"/>
                </a:cubicBezTo>
                <a:cubicBezTo>
                  <a:pt x="674" y="130"/>
                  <a:pt x="260" y="217"/>
                  <a:pt x="121" y="649"/>
                </a:cubicBezTo>
                <a:cubicBezTo>
                  <a:pt x="0" y="1046"/>
                  <a:pt x="173" y="1461"/>
                  <a:pt x="536" y="1651"/>
                </a:cubicBezTo>
                <a:cubicBezTo>
                  <a:pt x="1487" y="2256"/>
                  <a:pt x="2489" y="2792"/>
                  <a:pt x="3474" y="3345"/>
                </a:cubicBezTo>
                <a:cubicBezTo>
                  <a:pt x="3715" y="3472"/>
                  <a:pt x="3939" y="3551"/>
                  <a:pt x="4149" y="3551"/>
                </a:cubicBezTo>
                <a:cubicBezTo>
                  <a:pt x="4450" y="3551"/>
                  <a:pt x="4723" y="3389"/>
                  <a:pt x="4978" y="2982"/>
                </a:cubicBezTo>
                <a:cubicBezTo>
                  <a:pt x="5203" y="2650"/>
                  <a:pt x="5511" y="2104"/>
                  <a:pt x="5931" y="2104"/>
                </a:cubicBezTo>
                <a:cubicBezTo>
                  <a:pt x="6058" y="2104"/>
                  <a:pt x="6195" y="2153"/>
                  <a:pt x="6343" y="2273"/>
                </a:cubicBezTo>
                <a:cubicBezTo>
                  <a:pt x="6982" y="2809"/>
                  <a:pt x="7673" y="2826"/>
                  <a:pt x="8365" y="2895"/>
                </a:cubicBezTo>
                <a:cubicBezTo>
                  <a:pt x="8588" y="2920"/>
                  <a:pt x="8869" y="3004"/>
                  <a:pt x="9118" y="3004"/>
                </a:cubicBezTo>
                <a:cubicBezTo>
                  <a:pt x="9390" y="3004"/>
                  <a:pt x="9623" y="2904"/>
                  <a:pt x="9695" y="2515"/>
                </a:cubicBezTo>
                <a:cubicBezTo>
                  <a:pt x="9851" y="1789"/>
                  <a:pt x="9142" y="1668"/>
                  <a:pt x="8641" y="1478"/>
                </a:cubicBezTo>
                <a:lnTo>
                  <a:pt x="6585" y="493"/>
                </a:lnTo>
                <a:cubicBezTo>
                  <a:pt x="5704" y="104"/>
                  <a:pt x="4803" y="1"/>
                  <a:pt x="38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9" name="Google Shape;1989;p106"/>
          <p:cNvSpPr/>
          <p:nvPr/>
        </p:nvSpPr>
        <p:spPr>
          <a:xfrm>
            <a:off x="2766439" y="2287682"/>
            <a:ext cx="78078" cy="78089"/>
          </a:xfrm>
          <a:custGeom>
            <a:avLst/>
            <a:gdLst/>
            <a:ahLst/>
            <a:cxnLst/>
            <a:rect l="l" t="t" r="r" b="b"/>
            <a:pathLst>
              <a:path w="4633" h="4633" extrusionOk="0">
                <a:moveTo>
                  <a:pt x="2966" y="1"/>
                </a:moveTo>
                <a:cubicBezTo>
                  <a:pt x="2951" y="1"/>
                  <a:pt x="2936" y="1"/>
                  <a:pt x="2921" y="1"/>
                </a:cubicBezTo>
                <a:cubicBezTo>
                  <a:pt x="1729" y="36"/>
                  <a:pt x="1" y="2421"/>
                  <a:pt x="139" y="3803"/>
                </a:cubicBezTo>
                <a:cubicBezTo>
                  <a:pt x="139" y="4252"/>
                  <a:pt x="502" y="4615"/>
                  <a:pt x="951" y="4633"/>
                </a:cubicBezTo>
                <a:cubicBezTo>
                  <a:pt x="2956" y="4581"/>
                  <a:pt x="4632" y="3026"/>
                  <a:pt x="4529" y="1297"/>
                </a:cubicBezTo>
                <a:cubicBezTo>
                  <a:pt x="4478" y="482"/>
                  <a:pt x="3809" y="1"/>
                  <a:pt x="29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106"/>
          <p:cNvSpPr/>
          <p:nvPr/>
        </p:nvSpPr>
        <p:spPr>
          <a:xfrm>
            <a:off x="4735814" y="3531937"/>
            <a:ext cx="145167" cy="55537"/>
          </a:xfrm>
          <a:custGeom>
            <a:avLst/>
            <a:gdLst/>
            <a:ahLst/>
            <a:cxnLst/>
            <a:rect l="l" t="t" r="r" b="b"/>
            <a:pathLst>
              <a:path w="8614" h="3295" extrusionOk="0">
                <a:moveTo>
                  <a:pt x="8412" y="834"/>
                </a:moveTo>
                <a:lnTo>
                  <a:pt x="8412" y="834"/>
                </a:lnTo>
                <a:cubicBezTo>
                  <a:pt x="8408" y="835"/>
                  <a:pt x="8404" y="836"/>
                  <a:pt x="8401" y="837"/>
                </a:cubicBezTo>
                <a:lnTo>
                  <a:pt x="8401" y="837"/>
                </a:lnTo>
                <a:cubicBezTo>
                  <a:pt x="8399" y="842"/>
                  <a:pt x="8396" y="846"/>
                  <a:pt x="8394" y="851"/>
                </a:cubicBezTo>
                <a:lnTo>
                  <a:pt x="8412" y="834"/>
                </a:lnTo>
                <a:close/>
                <a:moveTo>
                  <a:pt x="6441" y="1"/>
                </a:moveTo>
                <a:cubicBezTo>
                  <a:pt x="5426" y="1"/>
                  <a:pt x="4424" y="103"/>
                  <a:pt x="3504" y="557"/>
                </a:cubicBezTo>
                <a:cubicBezTo>
                  <a:pt x="3268" y="683"/>
                  <a:pt x="3156" y="756"/>
                  <a:pt x="3064" y="756"/>
                </a:cubicBezTo>
                <a:cubicBezTo>
                  <a:pt x="2968" y="756"/>
                  <a:pt x="2895" y="675"/>
                  <a:pt x="2726" y="488"/>
                </a:cubicBezTo>
                <a:cubicBezTo>
                  <a:pt x="2440" y="160"/>
                  <a:pt x="2158" y="41"/>
                  <a:pt x="1882" y="41"/>
                </a:cubicBezTo>
                <a:cubicBezTo>
                  <a:pt x="1373" y="41"/>
                  <a:pt x="881" y="443"/>
                  <a:pt x="410" y="678"/>
                </a:cubicBezTo>
                <a:cubicBezTo>
                  <a:pt x="0" y="866"/>
                  <a:pt x="164" y="1612"/>
                  <a:pt x="452" y="1612"/>
                </a:cubicBezTo>
                <a:cubicBezTo>
                  <a:pt x="455" y="1612"/>
                  <a:pt x="459" y="1612"/>
                  <a:pt x="462" y="1612"/>
                </a:cubicBezTo>
                <a:cubicBezTo>
                  <a:pt x="518" y="1607"/>
                  <a:pt x="572" y="1605"/>
                  <a:pt x="625" y="1605"/>
                </a:cubicBezTo>
                <a:cubicBezTo>
                  <a:pt x="1895" y="1605"/>
                  <a:pt x="2508" y="2753"/>
                  <a:pt x="3504" y="3184"/>
                </a:cubicBezTo>
                <a:cubicBezTo>
                  <a:pt x="3665" y="3259"/>
                  <a:pt x="3818" y="3295"/>
                  <a:pt x="3955" y="3295"/>
                </a:cubicBezTo>
                <a:cubicBezTo>
                  <a:pt x="4389" y="3295"/>
                  <a:pt x="4667" y="2934"/>
                  <a:pt x="4575" y="2303"/>
                </a:cubicBezTo>
                <a:cubicBezTo>
                  <a:pt x="4523" y="1905"/>
                  <a:pt x="4541" y="1784"/>
                  <a:pt x="4973" y="1698"/>
                </a:cubicBezTo>
                <a:cubicBezTo>
                  <a:pt x="6127" y="1457"/>
                  <a:pt x="7264" y="1130"/>
                  <a:pt x="8401" y="837"/>
                </a:cubicBezTo>
                <a:lnTo>
                  <a:pt x="8401" y="837"/>
                </a:lnTo>
                <a:cubicBezTo>
                  <a:pt x="8535" y="525"/>
                  <a:pt x="8613" y="56"/>
                  <a:pt x="8256" y="56"/>
                </a:cubicBezTo>
                <a:cubicBezTo>
                  <a:pt x="7656" y="37"/>
                  <a:pt x="7046" y="1"/>
                  <a:pt x="64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106"/>
          <p:cNvSpPr/>
          <p:nvPr/>
        </p:nvSpPr>
        <p:spPr>
          <a:xfrm>
            <a:off x="4495824" y="1944573"/>
            <a:ext cx="176732" cy="36963"/>
          </a:xfrm>
          <a:custGeom>
            <a:avLst/>
            <a:gdLst/>
            <a:ahLst/>
            <a:cxnLst/>
            <a:rect l="l" t="t" r="r" b="b"/>
            <a:pathLst>
              <a:path w="10487" h="2193" extrusionOk="0">
                <a:moveTo>
                  <a:pt x="2675" y="1"/>
                </a:moveTo>
                <a:cubicBezTo>
                  <a:pt x="2260" y="122"/>
                  <a:pt x="1984" y="208"/>
                  <a:pt x="1707" y="260"/>
                </a:cubicBezTo>
                <a:cubicBezTo>
                  <a:pt x="1625" y="276"/>
                  <a:pt x="1533" y="281"/>
                  <a:pt x="1436" y="281"/>
                </a:cubicBezTo>
                <a:cubicBezTo>
                  <a:pt x="1238" y="281"/>
                  <a:pt x="1018" y="259"/>
                  <a:pt x="814" y="259"/>
                </a:cubicBezTo>
                <a:cubicBezTo>
                  <a:pt x="370" y="259"/>
                  <a:pt x="1" y="367"/>
                  <a:pt x="83" y="1055"/>
                </a:cubicBezTo>
                <a:cubicBezTo>
                  <a:pt x="160" y="1671"/>
                  <a:pt x="629" y="1783"/>
                  <a:pt x="1147" y="1783"/>
                </a:cubicBezTo>
                <a:cubicBezTo>
                  <a:pt x="1443" y="1783"/>
                  <a:pt x="1754" y="1746"/>
                  <a:pt x="2018" y="1746"/>
                </a:cubicBezTo>
                <a:cubicBezTo>
                  <a:pt x="3176" y="1729"/>
                  <a:pt x="4334" y="1625"/>
                  <a:pt x="5488" y="1625"/>
                </a:cubicBezTo>
                <a:cubicBezTo>
                  <a:pt x="6641" y="1625"/>
                  <a:pt x="7790" y="1729"/>
                  <a:pt x="8931" y="2126"/>
                </a:cubicBezTo>
                <a:cubicBezTo>
                  <a:pt x="9064" y="2171"/>
                  <a:pt x="9201" y="2192"/>
                  <a:pt x="9336" y="2192"/>
                </a:cubicBezTo>
                <a:cubicBezTo>
                  <a:pt x="9780" y="2192"/>
                  <a:pt x="10194" y="1955"/>
                  <a:pt x="10314" y="1504"/>
                </a:cubicBezTo>
                <a:cubicBezTo>
                  <a:pt x="10486" y="813"/>
                  <a:pt x="9761" y="744"/>
                  <a:pt x="9294" y="606"/>
                </a:cubicBezTo>
                <a:cubicBezTo>
                  <a:pt x="8746" y="426"/>
                  <a:pt x="8189" y="370"/>
                  <a:pt x="7630" y="370"/>
                </a:cubicBezTo>
                <a:cubicBezTo>
                  <a:pt x="6715" y="370"/>
                  <a:pt x="5795" y="519"/>
                  <a:pt x="4900" y="519"/>
                </a:cubicBezTo>
                <a:cubicBezTo>
                  <a:pt x="4133" y="519"/>
                  <a:pt x="3384" y="409"/>
                  <a:pt x="26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106"/>
          <p:cNvSpPr/>
          <p:nvPr/>
        </p:nvSpPr>
        <p:spPr>
          <a:xfrm>
            <a:off x="5015607" y="4161067"/>
            <a:ext cx="84751" cy="65650"/>
          </a:xfrm>
          <a:custGeom>
            <a:avLst/>
            <a:gdLst/>
            <a:ahLst/>
            <a:cxnLst/>
            <a:rect l="l" t="t" r="r" b="b"/>
            <a:pathLst>
              <a:path w="5029" h="3895" extrusionOk="0">
                <a:moveTo>
                  <a:pt x="4062" y="0"/>
                </a:moveTo>
                <a:cubicBezTo>
                  <a:pt x="3557" y="0"/>
                  <a:pt x="2937" y="491"/>
                  <a:pt x="2445" y="491"/>
                </a:cubicBezTo>
                <a:cubicBezTo>
                  <a:pt x="2234" y="491"/>
                  <a:pt x="2046" y="401"/>
                  <a:pt x="1901" y="144"/>
                </a:cubicBezTo>
                <a:cubicBezTo>
                  <a:pt x="0" y="403"/>
                  <a:pt x="570" y="1975"/>
                  <a:pt x="225" y="2960"/>
                </a:cubicBezTo>
                <a:cubicBezTo>
                  <a:pt x="38" y="3485"/>
                  <a:pt x="566" y="3894"/>
                  <a:pt x="1172" y="3894"/>
                </a:cubicBezTo>
                <a:cubicBezTo>
                  <a:pt x="1185" y="3894"/>
                  <a:pt x="1197" y="3894"/>
                  <a:pt x="1210" y="3894"/>
                </a:cubicBezTo>
                <a:cubicBezTo>
                  <a:pt x="2298" y="3876"/>
                  <a:pt x="5029" y="1630"/>
                  <a:pt x="4804" y="783"/>
                </a:cubicBezTo>
                <a:cubicBezTo>
                  <a:pt x="4638" y="185"/>
                  <a:pt x="4372" y="0"/>
                  <a:pt x="40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06"/>
          <p:cNvSpPr/>
          <p:nvPr/>
        </p:nvSpPr>
        <p:spPr>
          <a:xfrm>
            <a:off x="4231619" y="3159754"/>
            <a:ext cx="55344" cy="86331"/>
          </a:xfrm>
          <a:custGeom>
            <a:avLst/>
            <a:gdLst/>
            <a:ahLst/>
            <a:cxnLst/>
            <a:rect l="l" t="t" r="r" b="b"/>
            <a:pathLst>
              <a:path w="3284" h="5122" extrusionOk="0">
                <a:moveTo>
                  <a:pt x="519" y="1"/>
                </a:moveTo>
                <a:lnTo>
                  <a:pt x="380" y="139"/>
                </a:lnTo>
                <a:cubicBezTo>
                  <a:pt x="104" y="1452"/>
                  <a:pt x="0" y="2766"/>
                  <a:pt x="380" y="4062"/>
                </a:cubicBezTo>
                <a:cubicBezTo>
                  <a:pt x="534" y="4660"/>
                  <a:pt x="796" y="5122"/>
                  <a:pt x="1420" y="5122"/>
                </a:cubicBezTo>
                <a:cubicBezTo>
                  <a:pt x="1500" y="5122"/>
                  <a:pt x="1585" y="5114"/>
                  <a:pt x="1676" y="5099"/>
                </a:cubicBezTo>
                <a:cubicBezTo>
                  <a:pt x="2471" y="4978"/>
                  <a:pt x="3284" y="4408"/>
                  <a:pt x="3111" y="3734"/>
                </a:cubicBezTo>
                <a:cubicBezTo>
                  <a:pt x="2748" y="2213"/>
                  <a:pt x="2108" y="744"/>
                  <a:pt x="5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106"/>
          <p:cNvSpPr/>
          <p:nvPr/>
        </p:nvSpPr>
        <p:spPr>
          <a:xfrm>
            <a:off x="3917666" y="1872908"/>
            <a:ext cx="108362" cy="44598"/>
          </a:xfrm>
          <a:custGeom>
            <a:avLst/>
            <a:gdLst/>
            <a:ahLst/>
            <a:cxnLst/>
            <a:rect l="l" t="t" r="r" b="b"/>
            <a:pathLst>
              <a:path w="6430" h="2646" extrusionOk="0">
                <a:moveTo>
                  <a:pt x="1040" y="1"/>
                </a:moveTo>
                <a:cubicBezTo>
                  <a:pt x="589" y="1"/>
                  <a:pt x="239" y="358"/>
                  <a:pt x="104" y="814"/>
                </a:cubicBezTo>
                <a:cubicBezTo>
                  <a:pt x="1" y="1108"/>
                  <a:pt x="191" y="1419"/>
                  <a:pt x="502" y="1470"/>
                </a:cubicBezTo>
                <a:cubicBezTo>
                  <a:pt x="1971" y="1885"/>
                  <a:pt x="3440" y="2283"/>
                  <a:pt x="4736" y="2646"/>
                </a:cubicBezTo>
                <a:cubicBezTo>
                  <a:pt x="5427" y="2611"/>
                  <a:pt x="5928" y="2611"/>
                  <a:pt x="6239" y="2127"/>
                </a:cubicBezTo>
                <a:cubicBezTo>
                  <a:pt x="6429" y="1851"/>
                  <a:pt x="6308" y="1470"/>
                  <a:pt x="6066" y="1419"/>
                </a:cubicBezTo>
                <a:cubicBezTo>
                  <a:pt x="4373" y="1021"/>
                  <a:pt x="2852" y="36"/>
                  <a:pt x="1072" y="2"/>
                </a:cubicBezTo>
                <a:cubicBezTo>
                  <a:pt x="1061" y="1"/>
                  <a:pt x="1051" y="1"/>
                  <a:pt x="10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106"/>
          <p:cNvSpPr/>
          <p:nvPr/>
        </p:nvSpPr>
        <p:spPr>
          <a:xfrm>
            <a:off x="3172420" y="1873531"/>
            <a:ext cx="79527" cy="37570"/>
          </a:xfrm>
          <a:custGeom>
            <a:avLst/>
            <a:gdLst/>
            <a:ahLst/>
            <a:cxnLst/>
            <a:rect l="l" t="t" r="r" b="b"/>
            <a:pathLst>
              <a:path w="4719" h="2229" extrusionOk="0">
                <a:moveTo>
                  <a:pt x="747" y="0"/>
                </a:moveTo>
                <a:cubicBezTo>
                  <a:pt x="407" y="0"/>
                  <a:pt x="65" y="161"/>
                  <a:pt x="18" y="690"/>
                </a:cubicBezTo>
                <a:cubicBezTo>
                  <a:pt x="0" y="863"/>
                  <a:pt x="190" y="1053"/>
                  <a:pt x="277" y="1243"/>
                </a:cubicBezTo>
                <a:lnTo>
                  <a:pt x="2333" y="2228"/>
                </a:lnTo>
                <a:cubicBezTo>
                  <a:pt x="2437" y="2220"/>
                  <a:pt x="2541" y="2220"/>
                  <a:pt x="2644" y="2220"/>
                </a:cubicBezTo>
                <a:cubicBezTo>
                  <a:pt x="2748" y="2220"/>
                  <a:pt x="2852" y="2220"/>
                  <a:pt x="2955" y="2211"/>
                </a:cubicBezTo>
                <a:cubicBezTo>
                  <a:pt x="3647" y="2142"/>
                  <a:pt x="4718" y="2090"/>
                  <a:pt x="4511" y="1261"/>
                </a:cubicBezTo>
                <a:cubicBezTo>
                  <a:pt x="4255" y="308"/>
                  <a:pt x="3582" y="187"/>
                  <a:pt x="2842" y="187"/>
                </a:cubicBezTo>
                <a:cubicBezTo>
                  <a:pt x="2589" y="187"/>
                  <a:pt x="2328" y="201"/>
                  <a:pt x="2074" y="201"/>
                </a:cubicBezTo>
                <a:cubicBezTo>
                  <a:pt x="1762" y="201"/>
                  <a:pt x="1460" y="180"/>
                  <a:pt x="1193" y="85"/>
                </a:cubicBezTo>
                <a:cubicBezTo>
                  <a:pt x="1066" y="36"/>
                  <a:pt x="907" y="0"/>
                  <a:pt x="7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106"/>
          <p:cNvSpPr/>
          <p:nvPr/>
        </p:nvSpPr>
        <p:spPr>
          <a:xfrm>
            <a:off x="4844947" y="3535190"/>
            <a:ext cx="86217" cy="51677"/>
          </a:xfrm>
          <a:custGeom>
            <a:avLst/>
            <a:gdLst/>
            <a:ahLst/>
            <a:cxnLst/>
            <a:rect l="l" t="t" r="r" b="b"/>
            <a:pathLst>
              <a:path w="5116" h="3066" extrusionOk="0">
                <a:moveTo>
                  <a:pt x="4184" y="1"/>
                </a:moveTo>
                <a:cubicBezTo>
                  <a:pt x="4093" y="1"/>
                  <a:pt x="4000" y="13"/>
                  <a:pt x="3906" y="36"/>
                </a:cubicBezTo>
                <a:cubicBezTo>
                  <a:pt x="3232" y="209"/>
                  <a:pt x="2575" y="416"/>
                  <a:pt x="1918" y="641"/>
                </a:cubicBezTo>
                <a:lnTo>
                  <a:pt x="1936" y="641"/>
                </a:lnTo>
                <a:cubicBezTo>
                  <a:pt x="1659" y="848"/>
                  <a:pt x="1383" y="1038"/>
                  <a:pt x="1089" y="1194"/>
                </a:cubicBezTo>
                <a:cubicBezTo>
                  <a:pt x="432" y="1505"/>
                  <a:pt x="0" y="2093"/>
                  <a:pt x="311" y="2680"/>
                </a:cubicBezTo>
                <a:cubicBezTo>
                  <a:pt x="460" y="2964"/>
                  <a:pt x="650" y="3065"/>
                  <a:pt x="856" y="3065"/>
                </a:cubicBezTo>
                <a:cubicBezTo>
                  <a:pt x="1178" y="3065"/>
                  <a:pt x="1537" y="2818"/>
                  <a:pt x="1832" y="2628"/>
                </a:cubicBezTo>
                <a:cubicBezTo>
                  <a:pt x="2558" y="2093"/>
                  <a:pt x="3370" y="1695"/>
                  <a:pt x="4234" y="1436"/>
                </a:cubicBezTo>
                <a:cubicBezTo>
                  <a:pt x="4631" y="1332"/>
                  <a:pt x="5115" y="1108"/>
                  <a:pt x="4994" y="606"/>
                </a:cubicBezTo>
                <a:cubicBezTo>
                  <a:pt x="4883" y="203"/>
                  <a:pt x="4559" y="1"/>
                  <a:pt x="41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106"/>
          <p:cNvSpPr/>
          <p:nvPr/>
        </p:nvSpPr>
        <p:spPr>
          <a:xfrm>
            <a:off x="4873242" y="2861782"/>
            <a:ext cx="45687" cy="63274"/>
          </a:xfrm>
          <a:custGeom>
            <a:avLst/>
            <a:gdLst/>
            <a:ahLst/>
            <a:cxnLst/>
            <a:rect l="l" t="t" r="r" b="b"/>
            <a:pathLst>
              <a:path w="2711" h="3754" extrusionOk="0">
                <a:moveTo>
                  <a:pt x="1532" y="0"/>
                </a:moveTo>
                <a:cubicBezTo>
                  <a:pt x="1516" y="0"/>
                  <a:pt x="1500" y="0"/>
                  <a:pt x="1484" y="1"/>
                </a:cubicBezTo>
                <a:cubicBezTo>
                  <a:pt x="187" y="53"/>
                  <a:pt x="239" y="1332"/>
                  <a:pt x="101" y="2265"/>
                </a:cubicBezTo>
                <a:cubicBezTo>
                  <a:pt x="1" y="3066"/>
                  <a:pt x="465" y="3754"/>
                  <a:pt x="1243" y="3754"/>
                </a:cubicBezTo>
                <a:cubicBezTo>
                  <a:pt x="1271" y="3754"/>
                  <a:pt x="1299" y="3753"/>
                  <a:pt x="1328" y="3751"/>
                </a:cubicBezTo>
                <a:cubicBezTo>
                  <a:pt x="2711" y="3682"/>
                  <a:pt x="1967" y="2403"/>
                  <a:pt x="2313" y="1815"/>
                </a:cubicBezTo>
                <a:cubicBezTo>
                  <a:pt x="2228" y="1050"/>
                  <a:pt x="2528" y="0"/>
                  <a:pt x="15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106"/>
          <p:cNvSpPr/>
          <p:nvPr/>
        </p:nvSpPr>
        <p:spPr>
          <a:xfrm>
            <a:off x="4868237" y="3129466"/>
            <a:ext cx="50979" cy="65583"/>
          </a:xfrm>
          <a:custGeom>
            <a:avLst/>
            <a:gdLst/>
            <a:ahLst/>
            <a:cxnLst/>
            <a:rect l="l" t="t" r="r" b="b"/>
            <a:pathLst>
              <a:path w="3025" h="3891" extrusionOk="0">
                <a:moveTo>
                  <a:pt x="2403" y="1"/>
                </a:moveTo>
                <a:cubicBezTo>
                  <a:pt x="2178" y="1"/>
                  <a:pt x="1971" y="104"/>
                  <a:pt x="1850" y="277"/>
                </a:cubicBezTo>
                <a:cubicBezTo>
                  <a:pt x="1504" y="1193"/>
                  <a:pt x="882" y="1884"/>
                  <a:pt x="277" y="2610"/>
                </a:cubicBezTo>
                <a:cubicBezTo>
                  <a:pt x="35" y="2869"/>
                  <a:pt x="1" y="3284"/>
                  <a:pt x="208" y="3578"/>
                </a:cubicBezTo>
                <a:cubicBezTo>
                  <a:pt x="326" y="3766"/>
                  <a:pt x="507" y="3890"/>
                  <a:pt x="682" y="3890"/>
                </a:cubicBezTo>
                <a:cubicBezTo>
                  <a:pt x="764" y="3890"/>
                  <a:pt x="845" y="3863"/>
                  <a:pt x="916" y="3802"/>
                </a:cubicBezTo>
                <a:cubicBezTo>
                  <a:pt x="1815" y="3128"/>
                  <a:pt x="2731" y="2420"/>
                  <a:pt x="3025" y="1452"/>
                </a:cubicBezTo>
                <a:cubicBezTo>
                  <a:pt x="2973" y="744"/>
                  <a:pt x="2921" y="225"/>
                  <a:pt x="2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p106"/>
          <p:cNvSpPr/>
          <p:nvPr/>
        </p:nvSpPr>
        <p:spPr>
          <a:xfrm>
            <a:off x="3429565" y="1871172"/>
            <a:ext cx="75162" cy="31907"/>
          </a:xfrm>
          <a:custGeom>
            <a:avLst/>
            <a:gdLst/>
            <a:ahLst/>
            <a:cxnLst/>
            <a:rect l="l" t="t" r="r" b="b"/>
            <a:pathLst>
              <a:path w="4460" h="1893" extrusionOk="0">
                <a:moveTo>
                  <a:pt x="1539" y="105"/>
                </a:moveTo>
                <a:cubicBezTo>
                  <a:pt x="969" y="243"/>
                  <a:pt x="139" y="1"/>
                  <a:pt x="70" y="744"/>
                </a:cubicBezTo>
                <a:cubicBezTo>
                  <a:pt x="1" y="1418"/>
                  <a:pt x="813" y="1418"/>
                  <a:pt x="1332" y="1556"/>
                </a:cubicBezTo>
                <a:cubicBezTo>
                  <a:pt x="1764" y="1677"/>
                  <a:pt x="2213" y="1764"/>
                  <a:pt x="2645" y="1815"/>
                </a:cubicBezTo>
                <a:cubicBezTo>
                  <a:pt x="2898" y="1847"/>
                  <a:pt x="3179" y="1893"/>
                  <a:pt x="3440" y="1893"/>
                </a:cubicBezTo>
                <a:cubicBezTo>
                  <a:pt x="3890" y="1893"/>
                  <a:pt x="4279" y="1756"/>
                  <a:pt x="4356" y="1176"/>
                </a:cubicBezTo>
                <a:cubicBezTo>
                  <a:pt x="4459" y="346"/>
                  <a:pt x="3561" y="416"/>
                  <a:pt x="2956" y="329"/>
                </a:cubicBezTo>
                <a:lnTo>
                  <a:pt x="1539" y="10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106"/>
          <p:cNvSpPr/>
          <p:nvPr/>
        </p:nvSpPr>
        <p:spPr>
          <a:xfrm>
            <a:off x="5498046" y="3764530"/>
            <a:ext cx="49934" cy="53970"/>
          </a:xfrm>
          <a:custGeom>
            <a:avLst/>
            <a:gdLst/>
            <a:ahLst/>
            <a:cxnLst/>
            <a:rect l="l" t="t" r="r" b="b"/>
            <a:pathLst>
              <a:path w="2963" h="3202" extrusionOk="0">
                <a:moveTo>
                  <a:pt x="573" y="1"/>
                </a:moveTo>
                <a:cubicBezTo>
                  <a:pt x="233" y="1"/>
                  <a:pt x="0" y="333"/>
                  <a:pt x="59" y="704"/>
                </a:cubicBezTo>
                <a:cubicBezTo>
                  <a:pt x="284" y="1965"/>
                  <a:pt x="1096" y="2777"/>
                  <a:pt x="2289" y="3175"/>
                </a:cubicBezTo>
                <a:cubicBezTo>
                  <a:pt x="2343" y="3193"/>
                  <a:pt x="2395" y="3202"/>
                  <a:pt x="2445" y="3202"/>
                </a:cubicBezTo>
                <a:cubicBezTo>
                  <a:pt x="2729" y="3202"/>
                  <a:pt x="2933" y="2914"/>
                  <a:pt x="2963" y="2414"/>
                </a:cubicBezTo>
                <a:cubicBezTo>
                  <a:pt x="2341" y="1619"/>
                  <a:pt x="1960" y="427"/>
                  <a:pt x="751" y="30"/>
                </a:cubicBezTo>
                <a:cubicBezTo>
                  <a:pt x="689" y="10"/>
                  <a:pt x="630" y="1"/>
                  <a:pt x="5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106"/>
          <p:cNvSpPr/>
          <p:nvPr/>
        </p:nvSpPr>
        <p:spPr>
          <a:xfrm>
            <a:off x="5045334" y="3302715"/>
            <a:ext cx="44541" cy="53801"/>
          </a:xfrm>
          <a:custGeom>
            <a:avLst/>
            <a:gdLst/>
            <a:ahLst/>
            <a:cxnLst/>
            <a:rect l="l" t="t" r="r" b="b"/>
            <a:pathLst>
              <a:path w="2643" h="3192" extrusionOk="0">
                <a:moveTo>
                  <a:pt x="1295" y="1"/>
                </a:moveTo>
                <a:cubicBezTo>
                  <a:pt x="1273" y="1"/>
                  <a:pt x="1250" y="2"/>
                  <a:pt x="1226" y="4"/>
                </a:cubicBezTo>
                <a:cubicBezTo>
                  <a:pt x="275" y="108"/>
                  <a:pt x="51" y="954"/>
                  <a:pt x="33" y="1732"/>
                </a:cubicBezTo>
                <a:cubicBezTo>
                  <a:pt x="1" y="2354"/>
                  <a:pt x="200" y="3192"/>
                  <a:pt x="910" y="3192"/>
                </a:cubicBezTo>
                <a:cubicBezTo>
                  <a:pt x="950" y="3192"/>
                  <a:pt x="992" y="3189"/>
                  <a:pt x="1036" y="3184"/>
                </a:cubicBezTo>
                <a:cubicBezTo>
                  <a:pt x="2643" y="2959"/>
                  <a:pt x="1640" y="1767"/>
                  <a:pt x="1640" y="1110"/>
                </a:cubicBezTo>
                <a:cubicBezTo>
                  <a:pt x="1740" y="547"/>
                  <a:pt x="1792" y="1"/>
                  <a:pt x="12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106"/>
          <p:cNvSpPr/>
          <p:nvPr/>
        </p:nvSpPr>
        <p:spPr>
          <a:xfrm>
            <a:off x="3519268" y="1865930"/>
            <a:ext cx="58798" cy="33811"/>
          </a:xfrm>
          <a:custGeom>
            <a:avLst/>
            <a:gdLst/>
            <a:ahLst/>
            <a:cxnLst/>
            <a:rect l="l" t="t" r="r" b="b"/>
            <a:pathLst>
              <a:path w="3489" h="2006" extrusionOk="0">
                <a:moveTo>
                  <a:pt x="2519" y="46"/>
                </a:moveTo>
                <a:cubicBezTo>
                  <a:pt x="2407" y="46"/>
                  <a:pt x="2296" y="60"/>
                  <a:pt x="2195" y="87"/>
                </a:cubicBezTo>
                <a:cubicBezTo>
                  <a:pt x="1435" y="312"/>
                  <a:pt x="191" y="1"/>
                  <a:pt x="87" y="1107"/>
                </a:cubicBezTo>
                <a:cubicBezTo>
                  <a:pt x="1" y="1798"/>
                  <a:pt x="986" y="1746"/>
                  <a:pt x="1642" y="1781"/>
                </a:cubicBezTo>
                <a:cubicBezTo>
                  <a:pt x="2299" y="1556"/>
                  <a:pt x="3422" y="2005"/>
                  <a:pt x="3474" y="813"/>
                </a:cubicBezTo>
                <a:cubicBezTo>
                  <a:pt x="3488" y="284"/>
                  <a:pt x="2986" y="46"/>
                  <a:pt x="2519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106"/>
          <p:cNvSpPr/>
          <p:nvPr/>
        </p:nvSpPr>
        <p:spPr>
          <a:xfrm>
            <a:off x="5081482" y="2012160"/>
            <a:ext cx="54653" cy="28182"/>
          </a:xfrm>
          <a:custGeom>
            <a:avLst/>
            <a:gdLst/>
            <a:ahLst/>
            <a:cxnLst/>
            <a:rect l="l" t="t" r="r" b="b"/>
            <a:pathLst>
              <a:path w="3243" h="1672" extrusionOk="0">
                <a:moveTo>
                  <a:pt x="1466" y="121"/>
                </a:moveTo>
                <a:cubicBezTo>
                  <a:pt x="1366" y="163"/>
                  <a:pt x="1241" y="173"/>
                  <a:pt x="1106" y="173"/>
                </a:cubicBezTo>
                <a:cubicBezTo>
                  <a:pt x="987" y="173"/>
                  <a:pt x="861" y="165"/>
                  <a:pt x="738" y="165"/>
                </a:cubicBezTo>
                <a:cubicBezTo>
                  <a:pt x="371" y="165"/>
                  <a:pt x="34" y="234"/>
                  <a:pt x="14" y="778"/>
                </a:cubicBezTo>
                <a:cubicBezTo>
                  <a:pt x="0" y="1593"/>
                  <a:pt x="628" y="1660"/>
                  <a:pt x="1232" y="1660"/>
                </a:cubicBezTo>
                <a:cubicBezTo>
                  <a:pt x="1352" y="1660"/>
                  <a:pt x="1472" y="1658"/>
                  <a:pt x="1585" y="1658"/>
                </a:cubicBezTo>
                <a:cubicBezTo>
                  <a:pt x="1627" y="1658"/>
                  <a:pt x="1668" y="1658"/>
                  <a:pt x="1708" y="1659"/>
                </a:cubicBezTo>
                <a:cubicBezTo>
                  <a:pt x="1826" y="1666"/>
                  <a:pt x="1954" y="1672"/>
                  <a:pt x="2085" y="1672"/>
                </a:cubicBezTo>
                <a:cubicBezTo>
                  <a:pt x="2644" y="1672"/>
                  <a:pt x="3242" y="1563"/>
                  <a:pt x="3228" y="933"/>
                </a:cubicBezTo>
                <a:cubicBezTo>
                  <a:pt x="3194" y="0"/>
                  <a:pt x="2209" y="207"/>
                  <a:pt x="1466" y="12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106"/>
          <p:cNvSpPr/>
          <p:nvPr/>
        </p:nvSpPr>
        <p:spPr>
          <a:xfrm>
            <a:off x="4033085" y="1897903"/>
            <a:ext cx="54973" cy="31671"/>
          </a:xfrm>
          <a:custGeom>
            <a:avLst/>
            <a:gdLst/>
            <a:ahLst/>
            <a:cxnLst/>
            <a:rect l="l" t="t" r="r" b="b"/>
            <a:pathLst>
              <a:path w="3262" h="1879" extrusionOk="0">
                <a:moveTo>
                  <a:pt x="1625" y="1"/>
                </a:moveTo>
                <a:cubicBezTo>
                  <a:pt x="803" y="1"/>
                  <a:pt x="279" y="461"/>
                  <a:pt x="99" y="1249"/>
                </a:cubicBezTo>
                <a:cubicBezTo>
                  <a:pt x="0" y="1616"/>
                  <a:pt x="339" y="1879"/>
                  <a:pt x="645" y="1879"/>
                </a:cubicBezTo>
                <a:cubicBezTo>
                  <a:pt x="714" y="1879"/>
                  <a:pt x="781" y="1865"/>
                  <a:pt x="842" y="1837"/>
                </a:cubicBezTo>
                <a:cubicBezTo>
                  <a:pt x="1620" y="1474"/>
                  <a:pt x="2829" y="1750"/>
                  <a:pt x="3106" y="800"/>
                </a:cubicBezTo>
                <a:cubicBezTo>
                  <a:pt x="3261" y="229"/>
                  <a:pt x="2363" y="22"/>
                  <a:pt x="1758" y="5"/>
                </a:cubicBezTo>
                <a:cubicBezTo>
                  <a:pt x="1713" y="2"/>
                  <a:pt x="1668" y="1"/>
                  <a:pt x="16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106"/>
          <p:cNvSpPr/>
          <p:nvPr/>
        </p:nvSpPr>
        <p:spPr>
          <a:xfrm>
            <a:off x="4936757" y="3426848"/>
            <a:ext cx="52445" cy="27120"/>
          </a:xfrm>
          <a:custGeom>
            <a:avLst/>
            <a:gdLst/>
            <a:ahLst/>
            <a:cxnLst/>
            <a:rect l="l" t="t" r="r" b="b"/>
            <a:pathLst>
              <a:path w="3112" h="1609" extrusionOk="0">
                <a:moveTo>
                  <a:pt x="843" y="80"/>
                </a:moveTo>
                <a:cubicBezTo>
                  <a:pt x="352" y="80"/>
                  <a:pt x="1" y="466"/>
                  <a:pt x="65" y="882"/>
                </a:cubicBezTo>
                <a:cubicBezTo>
                  <a:pt x="161" y="1545"/>
                  <a:pt x="602" y="1578"/>
                  <a:pt x="1054" y="1578"/>
                </a:cubicBezTo>
                <a:cubicBezTo>
                  <a:pt x="1103" y="1578"/>
                  <a:pt x="1152" y="1577"/>
                  <a:pt x="1201" y="1577"/>
                </a:cubicBezTo>
                <a:cubicBezTo>
                  <a:pt x="1347" y="1577"/>
                  <a:pt x="1491" y="1581"/>
                  <a:pt x="1620" y="1608"/>
                </a:cubicBezTo>
                <a:cubicBezTo>
                  <a:pt x="1746" y="1549"/>
                  <a:pt x="1903" y="1535"/>
                  <a:pt x="2065" y="1535"/>
                </a:cubicBezTo>
                <a:cubicBezTo>
                  <a:pt x="2212" y="1535"/>
                  <a:pt x="2363" y="1547"/>
                  <a:pt x="2502" y="1547"/>
                </a:cubicBezTo>
                <a:cubicBezTo>
                  <a:pt x="2845" y="1547"/>
                  <a:pt x="3112" y="1478"/>
                  <a:pt x="3037" y="1003"/>
                </a:cubicBezTo>
                <a:cubicBezTo>
                  <a:pt x="2882" y="1"/>
                  <a:pt x="1741" y="191"/>
                  <a:pt x="963" y="87"/>
                </a:cubicBezTo>
                <a:cubicBezTo>
                  <a:pt x="923" y="82"/>
                  <a:pt x="882" y="80"/>
                  <a:pt x="843" y="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106"/>
          <p:cNvSpPr/>
          <p:nvPr/>
        </p:nvSpPr>
        <p:spPr>
          <a:xfrm>
            <a:off x="3591209" y="1872335"/>
            <a:ext cx="41811" cy="26816"/>
          </a:xfrm>
          <a:custGeom>
            <a:avLst/>
            <a:gdLst/>
            <a:ahLst/>
            <a:cxnLst/>
            <a:rect l="l" t="t" r="r" b="b"/>
            <a:pathLst>
              <a:path w="2481" h="1591" extrusionOk="0">
                <a:moveTo>
                  <a:pt x="1811" y="155"/>
                </a:moveTo>
                <a:cubicBezTo>
                  <a:pt x="1713" y="155"/>
                  <a:pt x="1613" y="168"/>
                  <a:pt x="1521" y="191"/>
                </a:cubicBezTo>
                <a:cubicBezTo>
                  <a:pt x="985" y="312"/>
                  <a:pt x="121" y="1"/>
                  <a:pt x="52" y="917"/>
                </a:cubicBezTo>
                <a:cubicBezTo>
                  <a:pt x="0" y="1487"/>
                  <a:pt x="536" y="1574"/>
                  <a:pt x="1054" y="1591"/>
                </a:cubicBezTo>
                <a:cubicBezTo>
                  <a:pt x="1573" y="1418"/>
                  <a:pt x="2385" y="1556"/>
                  <a:pt x="2454" y="727"/>
                </a:cubicBezTo>
                <a:cubicBezTo>
                  <a:pt x="2481" y="311"/>
                  <a:pt x="2153" y="155"/>
                  <a:pt x="1811" y="15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06"/>
          <p:cNvSpPr/>
          <p:nvPr/>
        </p:nvSpPr>
        <p:spPr>
          <a:xfrm>
            <a:off x="2051476" y="1877593"/>
            <a:ext cx="350667" cy="64083"/>
          </a:xfrm>
          <a:custGeom>
            <a:avLst/>
            <a:gdLst/>
            <a:ahLst/>
            <a:cxnLst/>
            <a:rect l="l" t="t" r="r" b="b"/>
            <a:pathLst>
              <a:path w="20808" h="3802" extrusionOk="0">
                <a:moveTo>
                  <a:pt x="20756" y="0"/>
                </a:moveTo>
                <a:lnTo>
                  <a:pt x="20738" y="17"/>
                </a:lnTo>
                <a:lnTo>
                  <a:pt x="20773" y="17"/>
                </a:lnTo>
                <a:lnTo>
                  <a:pt x="20808" y="0"/>
                </a:lnTo>
                <a:close/>
                <a:moveTo>
                  <a:pt x="1" y="3785"/>
                </a:moveTo>
                <a:lnTo>
                  <a:pt x="1" y="3802"/>
                </a:lnTo>
                <a:lnTo>
                  <a:pt x="18" y="3802"/>
                </a:lnTo>
                <a:lnTo>
                  <a:pt x="18" y="37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8" name="Google Shape;2008;p106"/>
          <p:cNvSpPr/>
          <p:nvPr/>
        </p:nvSpPr>
        <p:spPr>
          <a:xfrm>
            <a:off x="792783" y="1840345"/>
            <a:ext cx="2179062" cy="2563511"/>
          </a:xfrm>
          <a:custGeom>
            <a:avLst/>
            <a:gdLst/>
            <a:ahLst/>
            <a:cxnLst/>
            <a:rect l="l" t="t" r="r" b="b"/>
            <a:pathLst>
              <a:path w="129302" h="152092" extrusionOk="0">
                <a:moveTo>
                  <a:pt x="97270" y="1644"/>
                </a:moveTo>
                <a:cubicBezTo>
                  <a:pt x="97347" y="1644"/>
                  <a:pt x="97424" y="1648"/>
                  <a:pt x="97503" y="1657"/>
                </a:cubicBezTo>
                <a:cubicBezTo>
                  <a:pt x="97555" y="1674"/>
                  <a:pt x="97607" y="1692"/>
                  <a:pt x="97642" y="1709"/>
                </a:cubicBezTo>
                <a:lnTo>
                  <a:pt x="95601" y="2170"/>
                </a:lnTo>
                <a:lnTo>
                  <a:pt x="95601" y="2170"/>
                </a:lnTo>
                <a:cubicBezTo>
                  <a:pt x="96129" y="1917"/>
                  <a:pt x="96661" y="1644"/>
                  <a:pt x="97270" y="1644"/>
                </a:cubicBezTo>
                <a:close/>
                <a:moveTo>
                  <a:pt x="95473" y="2210"/>
                </a:moveTo>
                <a:lnTo>
                  <a:pt x="95447" y="2227"/>
                </a:lnTo>
                <a:lnTo>
                  <a:pt x="95429" y="2227"/>
                </a:lnTo>
                <a:lnTo>
                  <a:pt x="95464" y="2210"/>
                </a:lnTo>
                <a:close/>
                <a:moveTo>
                  <a:pt x="68358" y="8951"/>
                </a:moveTo>
                <a:cubicBezTo>
                  <a:pt x="68553" y="8951"/>
                  <a:pt x="68761" y="9049"/>
                  <a:pt x="68989" y="9313"/>
                </a:cubicBezTo>
                <a:cubicBezTo>
                  <a:pt x="69208" y="9280"/>
                  <a:pt x="69420" y="9268"/>
                  <a:pt x="69634" y="9268"/>
                </a:cubicBezTo>
                <a:cubicBezTo>
                  <a:pt x="69758" y="9268"/>
                  <a:pt x="69882" y="9272"/>
                  <a:pt x="70008" y="9278"/>
                </a:cubicBezTo>
                <a:cubicBezTo>
                  <a:pt x="70061" y="9286"/>
                  <a:pt x="70117" y="9289"/>
                  <a:pt x="70177" y="9289"/>
                </a:cubicBezTo>
                <a:cubicBezTo>
                  <a:pt x="70522" y="9289"/>
                  <a:pt x="70965" y="9176"/>
                  <a:pt x="71318" y="9176"/>
                </a:cubicBezTo>
                <a:cubicBezTo>
                  <a:pt x="71841" y="9176"/>
                  <a:pt x="72167" y="9425"/>
                  <a:pt x="71685" y="10661"/>
                </a:cubicBezTo>
                <a:cubicBezTo>
                  <a:pt x="71581" y="10937"/>
                  <a:pt x="71823" y="11265"/>
                  <a:pt x="72151" y="11386"/>
                </a:cubicBezTo>
                <a:cubicBezTo>
                  <a:pt x="72428" y="11438"/>
                  <a:pt x="72722" y="11490"/>
                  <a:pt x="72998" y="11507"/>
                </a:cubicBezTo>
                <a:cubicBezTo>
                  <a:pt x="72652" y="11922"/>
                  <a:pt x="72359" y="12406"/>
                  <a:pt x="71927" y="12717"/>
                </a:cubicBezTo>
                <a:cubicBezTo>
                  <a:pt x="71831" y="12786"/>
                  <a:pt x="71741" y="12813"/>
                  <a:pt x="71654" y="12813"/>
                </a:cubicBezTo>
                <a:cubicBezTo>
                  <a:pt x="71349" y="12813"/>
                  <a:pt x="71090" y="12473"/>
                  <a:pt x="70821" y="12406"/>
                </a:cubicBezTo>
                <a:cubicBezTo>
                  <a:pt x="69127" y="11939"/>
                  <a:pt x="69334" y="10488"/>
                  <a:pt x="68989" y="9313"/>
                </a:cubicBezTo>
                <a:lnTo>
                  <a:pt x="67330" y="9520"/>
                </a:lnTo>
                <a:cubicBezTo>
                  <a:pt x="67668" y="9295"/>
                  <a:pt x="67992" y="8951"/>
                  <a:pt x="68358" y="8951"/>
                </a:cubicBezTo>
                <a:close/>
                <a:moveTo>
                  <a:pt x="51546" y="12467"/>
                </a:moveTo>
                <a:cubicBezTo>
                  <a:pt x="51593" y="12467"/>
                  <a:pt x="51647" y="12470"/>
                  <a:pt x="51707" y="12475"/>
                </a:cubicBezTo>
                <a:cubicBezTo>
                  <a:pt x="51897" y="12648"/>
                  <a:pt x="52157" y="12890"/>
                  <a:pt x="52433" y="13115"/>
                </a:cubicBezTo>
                <a:cubicBezTo>
                  <a:pt x="52260" y="13270"/>
                  <a:pt x="52053" y="13374"/>
                  <a:pt x="51845" y="13460"/>
                </a:cubicBezTo>
                <a:cubicBezTo>
                  <a:pt x="51802" y="13467"/>
                  <a:pt x="51764" y="13470"/>
                  <a:pt x="51729" y="13470"/>
                </a:cubicBezTo>
                <a:cubicBezTo>
                  <a:pt x="51300" y="13470"/>
                  <a:pt x="51439" y="13007"/>
                  <a:pt x="51327" y="12752"/>
                </a:cubicBezTo>
                <a:cubicBezTo>
                  <a:pt x="51225" y="12548"/>
                  <a:pt x="51295" y="12467"/>
                  <a:pt x="51546" y="12467"/>
                </a:cubicBezTo>
                <a:close/>
                <a:moveTo>
                  <a:pt x="55481" y="12549"/>
                </a:moveTo>
                <a:cubicBezTo>
                  <a:pt x="55526" y="12549"/>
                  <a:pt x="55570" y="12553"/>
                  <a:pt x="55613" y="12562"/>
                </a:cubicBezTo>
                <a:lnTo>
                  <a:pt x="54576" y="13789"/>
                </a:lnTo>
                <a:lnTo>
                  <a:pt x="53954" y="13184"/>
                </a:lnTo>
                <a:cubicBezTo>
                  <a:pt x="54420" y="12976"/>
                  <a:pt x="54870" y="12752"/>
                  <a:pt x="55336" y="12562"/>
                </a:cubicBezTo>
                <a:cubicBezTo>
                  <a:pt x="55388" y="12553"/>
                  <a:pt x="55436" y="12549"/>
                  <a:pt x="55481" y="12549"/>
                </a:cubicBezTo>
                <a:close/>
                <a:moveTo>
                  <a:pt x="116966" y="0"/>
                </a:moveTo>
                <a:cubicBezTo>
                  <a:pt x="112339" y="0"/>
                  <a:pt x="107712" y="747"/>
                  <a:pt x="103085" y="1035"/>
                </a:cubicBezTo>
                <a:cubicBezTo>
                  <a:pt x="101910" y="1104"/>
                  <a:pt x="100735" y="983"/>
                  <a:pt x="99542" y="1260"/>
                </a:cubicBezTo>
                <a:cubicBezTo>
                  <a:pt x="99533" y="1262"/>
                  <a:pt x="99523" y="1263"/>
                  <a:pt x="99512" y="1263"/>
                </a:cubicBezTo>
                <a:cubicBezTo>
                  <a:pt x="99194" y="1263"/>
                  <a:pt x="98389" y="307"/>
                  <a:pt x="97503" y="240"/>
                </a:cubicBezTo>
                <a:cubicBezTo>
                  <a:pt x="96554" y="172"/>
                  <a:pt x="95607" y="143"/>
                  <a:pt x="94661" y="143"/>
                </a:cubicBezTo>
                <a:cubicBezTo>
                  <a:pt x="91541" y="143"/>
                  <a:pt x="88432" y="459"/>
                  <a:pt x="85303" y="724"/>
                </a:cubicBezTo>
                <a:cubicBezTo>
                  <a:pt x="83379" y="875"/>
                  <a:pt x="81549" y="1637"/>
                  <a:pt x="79578" y="1637"/>
                </a:cubicBezTo>
                <a:cubicBezTo>
                  <a:pt x="79300" y="1637"/>
                  <a:pt x="79020" y="1622"/>
                  <a:pt x="78736" y="1588"/>
                </a:cubicBezTo>
                <a:cubicBezTo>
                  <a:pt x="78573" y="1568"/>
                  <a:pt x="78403" y="1557"/>
                  <a:pt x="78229" y="1557"/>
                </a:cubicBezTo>
                <a:cubicBezTo>
                  <a:pt x="77349" y="1557"/>
                  <a:pt x="76386" y="1840"/>
                  <a:pt x="75953" y="2677"/>
                </a:cubicBezTo>
                <a:cubicBezTo>
                  <a:pt x="75538" y="3489"/>
                  <a:pt x="76333" y="4163"/>
                  <a:pt x="76956" y="4750"/>
                </a:cubicBezTo>
                <a:cubicBezTo>
                  <a:pt x="77215" y="4992"/>
                  <a:pt x="77232" y="5511"/>
                  <a:pt x="77370" y="5891"/>
                </a:cubicBezTo>
                <a:cubicBezTo>
                  <a:pt x="77348" y="5890"/>
                  <a:pt x="77325" y="5889"/>
                  <a:pt x="77301" y="5889"/>
                </a:cubicBezTo>
                <a:cubicBezTo>
                  <a:pt x="77154" y="5889"/>
                  <a:pt x="76988" y="5912"/>
                  <a:pt x="76844" y="5912"/>
                </a:cubicBezTo>
                <a:cubicBezTo>
                  <a:pt x="76726" y="5912"/>
                  <a:pt x="76623" y="5896"/>
                  <a:pt x="76558" y="5839"/>
                </a:cubicBezTo>
                <a:cubicBezTo>
                  <a:pt x="76285" y="5586"/>
                  <a:pt x="76034" y="5489"/>
                  <a:pt x="75796" y="5489"/>
                </a:cubicBezTo>
                <a:cubicBezTo>
                  <a:pt x="75417" y="5489"/>
                  <a:pt x="75070" y="5733"/>
                  <a:pt x="74709" y="5977"/>
                </a:cubicBezTo>
                <a:lnTo>
                  <a:pt x="74709" y="5995"/>
                </a:lnTo>
                <a:lnTo>
                  <a:pt x="74692" y="5995"/>
                </a:lnTo>
                <a:cubicBezTo>
                  <a:pt x="74415" y="6358"/>
                  <a:pt x="73707" y="6479"/>
                  <a:pt x="73897" y="7066"/>
                </a:cubicBezTo>
                <a:cubicBezTo>
                  <a:pt x="74104" y="7654"/>
                  <a:pt x="74761" y="7671"/>
                  <a:pt x="75331" y="7723"/>
                </a:cubicBezTo>
                <a:lnTo>
                  <a:pt x="75625" y="7723"/>
                </a:lnTo>
                <a:lnTo>
                  <a:pt x="77146" y="7982"/>
                </a:lnTo>
                <a:cubicBezTo>
                  <a:pt x="76904" y="8068"/>
                  <a:pt x="76662" y="8120"/>
                  <a:pt x="76403" y="8120"/>
                </a:cubicBezTo>
                <a:cubicBezTo>
                  <a:pt x="76178" y="8103"/>
                  <a:pt x="75970" y="7930"/>
                  <a:pt x="75729" y="7861"/>
                </a:cubicBezTo>
                <a:cubicBezTo>
                  <a:pt x="75594" y="7823"/>
                  <a:pt x="75464" y="7807"/>
                  <a:pt x="75337" y="7807"/>
                </a:cubicBezTo>
                <a:cubicBezTo>
                  <a:pt x="74777" y="7807"/>
                  <a:pt x="74273" y="8116"/>
                  <a:pt x="73724" y="8172"/>
                </a:cubicBezTo>
                <a:cubicBezTo>
                  <a:pt x="73717" y="8173"/>
                  <a:pt x="73710" y="8174"/>
                  <a:pt x="73702" y="8174"/>
                </a:cubicBezTo>
                <a:cubicBezTo>
                  <a:pt x="73450" y="8174"/>
                  <a:pt x="72913" y="7613"/>
                  <a:pt x="72946" y="7394"/>
                </a:cubicBezTo>
                <a:cubicBezTo>
                  <a:pt x="73102" y="6479"/>
                  <a:pt x="73810" y="6098"/>
                  <a:pt x="74674" y="5995"/>
                </a:cubicBezTo>
                <a:lnTo>
                  <a:pt x="74674" y="5977"/>
                </a:lnTo>
                <a:cubicBezTo>
                  <a:pt x="74726" y="5545"/>
                  <a:pt x="74830" y="5113"/>
                  <a:pt x="74951" y="4681"/>
                </a:cubicBezTo>
                <a:cubicBezTo>
                  <a:pt x="75072" y="4370"/>
                  <a:pt x="75435" y="4076"/>
                  <a:pt x="75124" y="3748"/>
                </a:cubicBezTo>
                <a:cubicBezTo>
                  <a:pt x="74832" y="3467"/>
                  <a:pt x="74483" y="3396"/>
                  <a:pt x="74119" y="3396"/>
                </a:cubicBezTo>
                <a:cubicBezTo>
                  <a:pt x="73856" y="3396"/>
                  <a:pt x="73587" y="3433"/>
                  <a:pt x="73326" y="3454"/>
                </a:cubicBezTo>
                <a:cubicBezTo>
                  <a:pt x="72946" y="3506"/>
                  <a:pt x="72756" y="3748"/>
                  <a:pt x="72704" y="4180"/>
                </a:cubicBezTo>
                <a:cubicBezTo>
                  <a:pt x="72601" y="5252"/>
                  <a:pt x="72134" y="6098"/>
                  <a:pt x="70959" y="6340"/>
                </a:cubicBezTo>
                <a:cubicBezTo>
                  <a:pt x="70855" y="6427"/>
                  <a:pt x="70769" y="6513"/>
                  <a:pt x="70665" y="6617"/>
                </a:cubicBezTo>
                <a:cubicBezTo>
                  <a:pt x="70786" y="6859"/>
                  <a:pt x="70924" y="7083"/>
                  <a:pt x="71097" y="7291"/>
                </a:cubicBezTo>
                <a:cubicBezTo>
                  <a:pt x="71304" y="7412"/>
                  <a:pt x="71546" y="7515"/>
                  <a:pt x="71788" y="7567"/>
                </a:cubicBezTo>
                <a:cubicBezTo>
                  <a:pt x="71650" y="7550"/>
                  <a:pt x="71512" y="7541"/>
                  <a:pt x="71374" y="7541"/>
                </a:cubicBezTo>
                <a:cubicBezTo>
                  <a:pt x="71235" y="7541"/>
                  <a:pt x="71097" y="7550"/>
                  <a:pt x="70959" y="7567"/>
                </a:cubicBezTo>
                <a:cubicBezTo>
                  <a:pt x="70569" y="7671"/>
                  <a:pt x="70173" y="7708"/>
                  <a:pt x="69775" y="7708"/>
                </a:cubicBezTo>
                <a:cubicBezTo>
                  <a:pt x="68812" y="7708"/>
                  <a:pt x="67832" y="7494"/>
                  <a:pt x="66868" y="7494"/>
                </a:cubicBezTo>
                <a:cubicBezTo>
                  <a:pt x="66108" y="7494"/>
                  <a:pt x="65357" y="7627"/>
                  <a:pt x="64634" y="8103"/>
                </a:cubicBezTo>
                <a:cubicBezTo>
                  <a:pt x="64271" y="8345"/>
                  <a:pt x="63580" y="8379"/>
                  <a:pt x="63666" y="8863"/>
                </a:cubicBezTo>
                <a:cubicBezTo>
                  <a:pt x="63752" y="9382"/>
                  <a:pt x="64167" y="9900"/>
                  <a:pt x="64547" y="10315"/>
                </a:cubicBezTo>
                <a:cubicBezTo>
                  <a:pt x="64666" y="10447"/>
                  <a:pt x="64798" y="10498"/>
                  <a:pt x="64939" y="10498"/>
                </a:cubicBezTo>
                <a:cubicBezTo>
                  <a:pt x="65148" y="10498"/>
                  <a:pt x="65375" y="10387"/>
                  <a:pt x="65602" y="10263"/>
                </a:cubicBezTo>
                <a:cubicBezTo>
                  <a:pt x="66124" y="9977"/>
                  <a:pt x="66711" y="9789"/>
                  <a:pt x="67269" y="9556"/>
                </a:cubicBezTo>
                <a:lnTo>
                  <a:pt x="67269" y="9556"/>
                </a:lnTo>
                <a:cubicBezTo>
                  <a:pt x="66173" y="11022"/>
                  <a:pt x="64072" y="10911"/>
                  <a:pt x="62975" y="11974"/>
                </a:cubicBezTo>
                <a:cubicBezTo>
                  <a:pt x="62086" y="12850"/>
                  <a:pt x="61268" y="13162"/>
                  <a:pt x="60357" y="13162"/>
                </a:cubicBezTo>
                <a:cubicBezTo>
                  <a:pt x="59993" y="13162"/>
                  <a:pt x="59613" y="13112"/>
                  <a:pt x="59207" y="13028"/>
                </a:cubicBezTo>
                <a:cubicBezTo>
                  <a:pt x="58430" y="12873"/>
                  <a:pt x="57687" y="12510"/>
                  <a:pt x="56926" y="12233"/>
                </a:cubicBezTo>
                <a:cubicBezTo>
                  <a:pt x="57173" y="12050"/>
                  <a:pt x="57402" y="11981"/>
                  <a:pt x="57619" y="11981"/>
                </a:cubicBezTo>
                <a:cubicBezTo>
                  <a:pt x="58162" y="11981"/>
                  <a:pt x="58632" y="12416"/>
                  <a:pt x="59138" y="12613"/>
                </a:cubicBezTo>
                <a:cubicBezTo>
                  <a:pt x="59332" y="12687"/>
                  <a:pt x="59512" y="12718"/>
                  <a:pt x="59680" y="12718"/>
                </a:cubicBezTo>
                <a:cubicBezTo>
                  <a:pt x="60502" y="12718"/>
                  <a:pt x="61062" y="11967"/>
                  <a:pt x="61765" y="11680"/>
                </a:cubicBezTo>
                <a:cubicBezTo>
                  <a:pt x="62404" y="11421"/>
                  <a:pt x="61903" y="10851"/>
                  <a:pt x="61661" y="10384"/>
                </a:cubicBezTo>
                <a:cubicBezTo>
                  <a:pt x="61454" y="9987"/>
                  <a:pt x="61921" y="9745"/>
                  <a:pt x="62249" y="9537"/>
                </a:cubicBezTo>
                <a:cubicBezTo>
                  <a:pt x="62664" y="9295"/>
                  <a:pt x="63441" y="9226"/>
                  <a:pt x="63182" y="8518"/>
                </a:cubicBezTo>
                <a:cubicBezTo>
                  <a:pt x="63018" y="8098"/>
                  <a:pt x="62703" y="8030"/>
                  <a:pt x="62354" y="8030"/>
                </a:cubicBezTo>
                <a:cubicBezTo>
                  <a:pt x="62187" y="8030"/>
                  <a:pt x="62013" y="8045"/>
                  <a:pt x="61845" y="8045"/>
                </a:cubicBezTo>
                <a:cubicBezTo>
                  <a:pt x="61771" y="8045"/>
                  <a:pt x="61698" y="8042"/>
                  <a:pt x="61627" y="8034"/>
                </a:cubicBezTo>
                <a:cubicBezTo>
                  <a:pt x="61564" y="8027"/>
                  <a:pt x="61502" y="8024"/>
                  <a:pt x="61440" y="8024"/>
                </a:cubicBezTo>
                <a:cubicBezTo>
                  <a:pt x="60620" y="8024"/>
                  <a:pt x="59973" y="8583"/>
                  <a:pt x="59080" y="8583"/>
                </a:cubicBezTo>
                <a:cubicBezTo>
                  <a:pt x="59004" y="8583"/>
                  <a:pt x="58925" y="8579"/>
                  <a:pt x="58844" y="8570"/>
                </a:cubicBezTo>
                <a:cubicBezTo>
                  <a:pt x="57410" y="8414"/>
                  <a:pt x="56391" y="7671"/>
                  <a:pt x="55181" y="7187"/>
                </a:cubicBezTo>
                <a:cubicBezTo>
                  <a:pt x="54440" y="6892"/>
                  <a:pt x="53723" y="6767"/>
                  <a:pt x="53025" y="6767"/>
                </a:cubicBezTo>
                <a:cubicBezTo>
                  <a:pt x="51022" y="6767"/>
                  <a:pt x="49177" y="7799"/>
                  <a:pt x="47370" y="8812"/>
                </a:cubicBezTo>
                <a:cubicBezTo>
                  <a:pt x="46903" y="9071"/>
                  <a:pt x="46765" y="9434"/>
                  <a:pt x="46972" y="9969"/>
                </a:cubicBezTo>
                <a:cubicBezTo>
                  <a:pt x="47155" y="10426"/>
                  <a:pt x="47351" y="10748"/>
                  <a:pt x="47819" y="10748"/>
                </a:cubicBezTo>
                <a:cubicBezTo>
                  <a:pt x="47883" y="10748"/>
                  <a:pt x="47952" y="10742"/>
                  <a:pt x="48026" y="10730"/>
                </a:cubicBezTo>
                <a:lnTo>
                  <a:pt x="50498" y="10280"/>
                </a:lnTo>
                <a:cubicBezTo>
                  <a:pt x="50618" y="10263"/>
                  <a:pt x="50739" y="10229"/>
                  <a:pt x="50878" y="10194"/>
                </a:cubicBezTo>
                <a:lnTo>
                  <a:pt x="50878" y="10194"/>
                </a:lnTo>
                <a:cubicBezTo>
                  <a:pt x="50878" y="10298"/>
                  <a:pt x="50860" y="10401"/>
                  <a:pt x="50860" y="10505"/>
                </a:cubicBezTo>
                <a:cubicBezTo>
                  <a:pt x="50614" y="11663"/>
                  <a:pt x="50148" y="12321"/>
                  <a:pt x="49280" y="12321"/>
                </a:cubicBezTo>
                <a:cubicBezTo>
                  <a:pt x="48931" y="12321"/>
                  <a:pt x="48517" y="12214"/>
                  <a:pt x="48026" y="11991"/>
                </a:cubicBezTo>
                <a:cubicBezTo>
                  <a:pt x="46374" y="11254"/>
                  <a:pt x="44693" y="10979"/>
                  <a:pt x="42955" y="10979"/>
                </a:cubicBezTo>
                <a:cubicBezTo>
                  <a:pt x="42002" y="10979"/>
                  <a:pt x="41033" y="11062"/>
                  <a:pt x="40042" y="11196"/>
                </a:cubicBezTo>
                <a:cubicBezTo>
                  <a:pt x="38536" y="11404"/>
                  <a:pt x="37062" y="12285"/>
                  <a:pt x="35569" y="12285"/>
                </a:cubicBezTo>
                <a:cubicBezTo>
                  <a:pt x="35195" y="12285"/>
                  <a:pt x="34820" y="12230"/>
                  <a:pt x="34443" y="12095"/>
                </a:cubicBezTo>
                <a:cubicBezTo>
                  <a:pt x="32698" y="11490"/>
                  <a:pt x="30900" y="11110"/>
                  <a:pt x="29068" y="10920"/>
                </a:cubicBezTo>
                <a:cubicBezTo>
                  <a:pt x="27080" y="10698"/>
                  <a:pt x="25171" y="10202"/>
                  <a:pt x="23146" y="10202"/>
                </a:cubicBezTo>
                <a:cubicBezTo>
                  <a:pt x="22337" y="10202"/>
                  <a:pt x="21510" y="10281"/>
                  <a:pt x="20652" y="10488"/>
                </a:cubicBezTo>
                <a:cubicBezTo>
                  <a:pt x="18383" y="11055"/>
                  <a:pt x="16215" y="12269"/>
                  <a:pt x="13793" y="12269"/>
                </a:cubicBezTo>
                <a:cubicBezTo>
                  <a:pt x="13559" y="12269"/>
                  <a:pt x="13322" y="12258"/>
                  <a:pt x="13083" y="12233"/>
                </a:cubicBezTo>
                <a:cubicBezTo>
                  <a:pt x="13049" y="12230"/>
                  <a:pt x="13015" y="12229"/>
                  <a:pt x="12982" y="12229"/>
                </a:cubicBezTo>
                <a:cubicBezTo>
                  <a:pt x="12473" y="12229"/>
                  <a:pt x="12176" y="12605"/>
                  <a:pt x="12323" y="13287"/>
                </a:cubicBezTo>
                <a:cubicBezTo>
                  <a:pt x="12498" y="14071"/>
                  <a:pt x="12325" y="14707"/>
                  <a:pt x="11687" y="14707"/>
                </a:cubicBezTo>
                <a:cubicBezTo>
                  <a:pt x="11510" y="14707"/>
                  <a:pt x="11296" y="14658"/>
                  <a:pt x="11044" y="14549"/>
                </a:cubicBezTo>
                <a:cubicBezTo>
                  <a:pt x="10655" y="14378"/>
                  <a:pt x="10292" y="14308"/>
                  <a:pt x="9947" y="14308"/>
                </a:cubicBezTo>
                <a:cubicBezTo>
                  <a:pt x="9034" y="14308"/>
                  <a:pt x="8242" y="14801"/>
                  <a:pt x="7415" y="15240"/>
                </a:cubicBezTo>
                <a:cubicBezTo>
                  <a:pt x="6965" y="15482"/>
                  <a:pt x="6672" y="15914"/>
                  <a:pt x="6879" y="16467"/>
                </a:cubicBezTo>
                <a:cubicBezTo>
                  <a:pt x="7027" y="16886"/>
                  <a:pt x="7334" y="16988"/>
                  <a:pt x="7700" y="16988"/>
                </a:cubicBezTo>
                <a:cubicBezTo>
                  <a:pt x="7802" y="16988"/>
                  <a:pt x="7910" y="16980"/>
                  <a:pt x="8020" y="16968"/>
                </a:cubicBezTo>
                <a:cubicBezTo>
                  <a:pt x="8305" y="16929"/>
                  <a:pt x="8590" y="16910"/>
                  <a:pt x="8875" y="16910"/>
                </a:cubicBezTo>
                <a:cubicBezTo>
                  <a:pt x="8970" y="16910"/>
                  <a:pt x="9065" y="16912"/>
                  <a:pt x="9160" y="16917"/>
                </a:cubicBezTo>
                <a:cubicBezTo>
                  <a:pt x="9186" y="16919"/>
                  <a:pt x="9214" y="16920"/>
                  <a:pt x="9242" y="16920"/>
                </a:cubicBezTo>
                <a:cubicBezTo>
                  <a:pt x="9458" y="16920"/>
                  <a:pt x="9735" y="16862"/>
                  <a:pt x="9947" y="16862"/>
                </a:cubicBezTo>
                <a:cubicBezTo>
                  <a:pt x="10131" y="16862"/>
                  <a:pt x="10266" y="16906"/>
                  <a:pt x="10266" y="17072"/>
                </a:cubicBezTo>
                <a:cubicBezTo>
                  <a:pt x="10266" y="17498"/>
                  <a:pt x="9728" y="17637"/>
                  <a:pt x="9291" y="17637"/>
                </a:cubicBezTo>
                <a:cubicBezTo>
                  <a:pt x="9214" y="17637"/>
                  <a:pt x="9141" y="17633"/>
                  <a:pt x="9074" y="17625"/>
                </a:cubicBezTo>
                <a:cubicBezTo>
                  <a:pt x="8873" y="17604"/>
                  <a:pt x="8677" y="17594"/>
                  <a:pt x="8484" y="17594"/>
                </a:cubicBezTo>
                <a:cubicBezTo>
                  <a:pt x="6314" y="17594"/>
                  <a:pt x="4587" y="18859"/>
                  <a:pt x="2714" y="19716"/>
                </a:cubicBezTo>
                <a:cubicBezTo>
                  <a:pt x="1193" y="20407"/>
                  <a:pt x="2351" y="21548"/>
                  <a:pt x="2282" y="22429"/>
                </a:cubicBezTo>
                <a:cubicBezTo>
                  <a:pt x="2264" y="22814"/>
                  <a:pt x="2455" y="22907"/>
                  <a:pt x="2706" y="22907"/>
                </a:cubicBezTo>
                <a:cubicBezTo>
                  <a:pt x="2939" y="22907"/>
                  <a:pt x="3223" y="22827"/>
                  <a:pt x="3440" y="22827"/>
                </a:cubicBezTo>
                <a:cubicBezTo>
                  <a:pt x="3665" y="22827"/>
                  <a:pt x="3872" y="22982"/>
                  <a:pt x="4079" y="23069"/>
                </a:cubicBezTo>
                <a:cubicBezTo>
                  <a:pt x="3924" y="23242"/>
                  <a:pt x="3751" y="23380"/>
                  <a:pt x="3544" y="23501"/>
                </a:cubicBezTo>
                <a:cubicBezTo>
                  <a:pt x="2610" y="23881"/>
                  <a:pt x="1643" y="24192"/>
                  <a:pt x="709" y="24589"/>
                </a:cubicBezTo>
                <a:cubicBezTo>
                  <a:pt x="329" y="24745"/>
                  <a:pt x="1" y="25142"/>
                  <a:pt x="226" y="25609"/>
                </a:cubicBezTo>
                <a:cubicBezTo>
                  <a:pt x="325" y="25816"/>
                  <a:pt x="462" y="25880"/>
                  <a:pt x="615" y="25880"/>
                </a:cubicBezTo>
                <a:cubicBezTo>
                  <a:pt x="807" y="25880"/>
                  <a:pt x="1026" y="25778"/>
                  <a:pt x="1228" y="25730"/>
                </a:cubicBezTo>
                <a:cubicBezTo>
                  <a:pt x="2248" y="25454"/>
                  <a:pt x="3354" y="25350"/>
                  <a:pt x="4252" y="24866"/>
                </a:cubicBezTo>
                <a:cubicBezTo>
                  <a:pt x="4601" y="24679"/>
                  <a:pt x="4965" y="24620"/>
                  <a:pt x="5336" y="24620"/>
                </a:cubicBezTo>
                <a:cubicBezTo>
                  <a:pt x="5952" y="24620"/>
                  <a:pt x="6585" y="24782"/>
                  <a:pt x="7191" y="24782"/>
                </a:cubicBezTo>
                <a:cubicBezTo>
                  <a:pt x="7702" y="24782"/>
                  <a:pt x="8195" y="24667"/>
                  <a:pt x="8642" y="24244"/>
                </a:cubicBezTo>
                <a:cubicBezTo>
                  <a:pt x="9143" y="23760"/>
                  <a:pt x="9627" y="23276"/>
                  <a:pt x="10128" y="22809"/>
                </a:cubicBezTo>
                <a:cubicBezTo>
                  <a:pt x="10518" y="22438"/>
                  <a:pt x="10935" y="22335"/>
                  <a:pt x="11366" y="22335"/>
                </a:cubicBezTo>
                <a:cubicBezTo>
                  <a:pt x="11904" y="22335"/>
                  <a:pt x="12465" y="22495"/>
                  <a:pt x="13026" y="22495"/>
                </a:cubicBezTo>
                <a:cubicBezTo>
                  <a:pt x="13270" y="22495"/>
                  <a:pt x="13515" y="22465"/>
                  <a:pt x="13757" y="22377"/>
                </a:cubicBezTo>
                <a:cubicBezTo>
                  <a:pt x="14876" y="21972"/>
                  <a:pt x="15968" y="21278"/>
                  <a:pt x="17215" y="21278"/>
                </a:cubicBezTo>
                <a:cubicBezTo>
                  <a:pt x="17721" y="21278"/>
                  <a:pt x="18252" y="21392"/>
                  <a:pt x="18820" y="21686"/>
                </a:cubicBezTo>
                <a:cubicBezTo>
                  <a:pt x="20272" y="22429"/>
                  <a:pt x="22242" y="22343"/>
                  <a:pt x="21966" y="24780"/>
                </a:cubicBezTo>
                <a:cubicBezTo>
                  <a:pt x="21914" y="25212"/>
                  <a:pt x="22104" y="25868"/>
                  <a:pt x="22415" y="26127"/>
                </a:cubicBezTo>
                <a:cubicBezTo>
                  <a:pt x="23746" y="27251"/>
                  <a:pt x="23659" y="29411"/>
                  <a:pt x="23210" y="29981"/>
                </a:cubicBezTo>
                <a:cubicBezTo>
                  <a:pt x="22052" y="31485"/>
                  <a:pt x="22484" y="32573"/>
                  <a:pt x="22985" y="33973"/>
                </a:cubicBezTo>
                <a:cubicBezTo>
                  <a:pt x="23124" y="34405"/>
                  <a:pt x="22795" y="35045"/>
                  <a:pt x="22553" y="35529"/>
                </a:cubicBezTo>
                <a:cubicBezTo>
                  <a:pt x="21447" y="37844"/>
                  <a:pt x="19356" y="39469"/>
                  <a:pt x="18233" y="41802"/>
                </a:cubicBezTo>
                <a:cubicBezTo>
                  <a:pt x="17455" y="43409"/>
                  <a:pt x="17058" y="48783"/>
                  <a:pt x="18354" y="49734"/>
                </a:cubicBezTo>
                <a:cubicBezTo>
                  <a:pt x="20220" y="51116"/>
                  <a:pt x="19927" y="52862"/>
                  <a:pt x="20238" y="54659"/>
                </a:cubicBezTo>
                <a:cubicBezTo>
                  <a:pt x="20428" y="55748"/>
                  <a:pt x="20410" y="57528"/>
                  <a:pt x="20687" y="57752"/>
                </a:cubicBezTo>
                <a:cubicBezTo>
                  <a:pt x="22380" y="59083"/>
                  <a:pt x="22242" y="61364"/>
                  <a:pt x="23625" y="62764"/>
                </a:cubicBezTo>
                <a:cubicBezTo>
                  <a:pt x="23915" y="63066"/>
                  <a:pt x="24197" y="63258"/>
                  <a:pt x="24508" y="63258"/>
                </a:cubicBezTo>
                <a:cubicBezTo>
                  <a:pt x="24660" y="63258"/>
                  <a:pt x="24820" y="63212"/>
                  <a:pt x="24990" y="63110"/>
                </a:cubicBezTo>
                <a:cubicBezTo>
                  <a:pt x="25508" y="62816"/>
                  <a:pt x="25526" y="62246"/>
                  <a:pt x="25197" y="61831"/>
                </a:cubicBezTo>
                <a:cubicBezTo>
                  <a:pt x="23607" y="59671"/>
                  <a:pt x="23746" y="56888"/>
                  <a:pt x="22536" y="54590"/>
                </a:cubicBezTo>
                <a:cubicBezTo>
                  <a:pt x="22415" y="54348"/>
                  <a:pt x="22605" y="53933"/>
                  <a:pt x="22692" y="53605"/>
                </a:cubicBezTo>
                <a:cubicBezTo>
                  <a:pt x="22704" y="53568"/>
                  <a:pt x="22878" y="53539"/>
                  <a:pt x="22981" y="53539"/>
                </a:cubicBezTo>
                <a:cubicBezTo>
                  <a:pt x="23021" y="53539"/>
                  <a:pt x="23050" y="53543"/>
                  <a:pt x="23054" y="53553"/>
                </a:cubicBezTo>
                <a:cubicBezTo>
                  <a:pt x="23175" y="53812"/>
                  <a:pt x="23366" y="54106"/>
                  <a:pt x="23366" y="54400"/>
                </a:cubicBezTo>
                <a:cubicBezTo>
                  <a:pt x="23383" y="56819"/>
                  <a:pt x="24973" y="58617"/>
                  <a:pt x="26027" y="60569"/>
                </a:cubicBezTo>
                <a:cubicBezTo>
                  <a:pt x="26977" y="62297"/>
                  <a:pt x="28654" y="63663"/>
                  <a:pt x="27720" y="65978"/>
                </a:cubicBezTo>
                <a:cubicBezTo>
                  <a:pt x="27530" y="66445"/>
                  <a:pt x="27928" y="66791"/>
                  <a:pt x="28273" y="67136"/>
                </a:cubicBezTo>
                <a:cubicBezTo>
                  <a:pt x="29138" y="68000"/>
                  <a:pt x="30226" y="68536"/>
                  <a:pt x="31246" y="69193"/>
                </a:cubicBezTo>
                <a:cubicBezTo>
                  <a:pt x="32910" y="70222"/>
                  <a:pt x="34447" y="71516"/>
                  <a:pt x="36422" y="71516"/>
                </a:cubicBezTo>
                <a:cubicBezTo>
                  <a:pt x="36867" y="71516"/>
                  <a:pt x="37334" y="71451"/>
                  <a:pt x="37830" y="71301"/>
                </a:cubicBezTo>
                <a:cubicBezTo>
                  <a:pt x="37930" y="71272"/>
                  <a:pt x="38022" y="71258"/>
                  <a:pt x="38107" y="71258"/>
                </a:cubicBezTo>
                <a:cubicBezTo>
                  <a:pt x="38527" y="71258"/>
                  <a:pt x="38793" y="71582"/>
                  <a:pt x="39023" y="71941"/>
                </a:cubicBezTo>
                <a:cubicBezTo>
                  <a:pt x="39748" y="73098"/>
                  <a:pt x="40768" y="73721"/>
                  <a:pt x="42116" y="74032"/>
                </a:cubicBezTo>
                <a:cubicBezTo>
                  <a:pt x="43585" y="74360"/>
                  <a:pt x="45296" y="74775"/>
                  <a:pt x="45745" y="76399"/>
                </a:cubicBezTo>
                <a:cubicBezTo>
                  <a:pt x="46194" y="78110"/>
                  <a:pt x="47439" y="79112"/>
                  <a:pt x="48648" y="79907"/>
                </a:cubicBezTo>
                <a:cubicBezTo>
                  <a:pt x="49237" y="80296"/>
                  <a:pt x="50039" y="81326"/>
                  <a:pt x="50895" y="81326"/>
                </a:cubicBezTo>
                <a:cubicBezTo>
                  <a:pt x="51372" y="81326"/>
                  <a:pt x="51865" y="81007"/>
                  <a:pt x="52347" y="80080"/>
                </a:cubicBezTo>
                <a:cubicBezTo>
                  <a:pt x="52462" y="79850"/>
                  <a:pt x="52631" y="79714"/>
                  <a:pt x="52813" y="79714"/>
                </a:cubicBezTo>
                <a:cubicBezTo>
                  <a:pt x="53013" y="79714"/>
                  <a:pt x="53228" y="79880"/>
                  <a:pt x="53401" y="80270"/>
                </a:cubicBezTo>
                <a:cubicBezTo>
                  <a:pt x="54593" y="83156"/>
                  <a:pt x="53919" y="85697"/>
                  <a:pt x="51621" y="87943"/>
                </a:cubicBezTo>
                <a:cubicBezTo>
                  <a:pt x="50498" y="89049"/>
                  <a:pt x="49806" y="90604"/>
                  <a:pt x="50774" y="92194"/>
                </a:cubicBezTo>
                <a:cubicBezTo>
                  <a:pt x="51085" y="92730"/>
                  <a:pt x="51068" y="92886"/>
                  <a:pt x="50688" y="93283"/>
                </a:cubicBezTo>
                <a:cubicBezTo>
                  <a:pt x="49685" y="94337"/>
                  <a:pt x="49703" y="95875"/>
                  <a:pt x="50567" y="96636"/>
                </a:cubicBezTo>
                <a:cubicBezTo>
                  <a:pt x="52208" y="98087"/>
                  <a:pt x="52986" y="99971"/>
                  <a:pt x="53971" y="101803"/>
                </a:cubicBezTo>
                <a:cubicBezTo>
                  <a:pt x="55440" y="104516"/>
                  <a:pt x="56771" y="107281"/>
                  <a:pt x="59933" y="108629"/>
                </a:cubicBezTo>
                <a:cubicBezTo>
                  <a:pt x="61661" y="109372"/>
                  <a:pt x="62629" y="111014"/>
                  <a:pt x="62664" y="113122"/>
                </a:cubicBezTo>
                <a:cubicBezTo>
                  <a:pt x="62716" y="116319"/>
                  <a:pt x="62871" y="119516"/>
                  <a:pt x="63096" y="122713"/>
                </a:cubicBezTo>
                <a:cubicBezTo>
                  <a:pt x="63251" y="125115"/>
                  <a:pt x="64426" y="127431"/>
                  <a:pt x="63631" y="129920"/>
                </a:cubicBezTo>
                <a:cubicBezTo>
                  <a:pt x="63303" y="130922"/>
                  <a:pt x="63459" y="131907"/>
                  <a:pt x="63839" y="132875"/>
                </a:cubicBezTo>
                <a:cubicBezTo>
                  <a:pt x="64323" y="134067"/>
                  <a:pt x="64461" y="135363"/>
                  <a:pt x="64288" y="136642"/>
                </a:cubicBezTo>
                <a:cubicBezTo>
                  <a:pt x="64184" y="137593"/>
                  <a:pt x="64582" y="138664"/>
                  <a:pt x="65653" y="139148"/>
                </a:cubicBezTo>
                <a:cubicBezTo>
                  <a:pt x="65680" y="139159"/>
                  <a:pt x="65711" y="139163"/>
                  <a:pt x="65743" y="139163"/>
                </a:cubicBezTo>
                <a:cubicBezTo>
                  <a:pt x="65886" y="139163"/>
                  <a:pt x="66069" y="139076"/>
                  <a:pt x="66205" y="139076"/>
                </a:cubicBezTo>
                <a:cubicBezTo>
                  <a:pt x="66332" y="139076"/>
                  <a:pt x="66419" y="139151"/>
                  <a:pt x="66397" y="139442"/>
                </a:cubicBezTo>
                <a:cubicBezTo>
                  <a:pt x="66362" y="139995"/>
                  <a:pt x="67071" y="140565"/>
                  <a:pt x="66293" y="141135"/>
                </a:cubicBezTo>
                <a:cubicBezTo>
                  <a:pt x="65895" y="141412"/>
                  <a:pt x="65360" y="142259"/>
                  <a:pt x="65774" y="142414"/>
                </a:cubicBezTo>
                <a:cubicBezTo>
                  <a:pt x="66898" y="142846"/>
                  <a:pt x="66500" y="143797"/>
                  <a:pt x="66777" y="144488"/>
                </a:cubicBezTo>
                <a:cubicBezTo>
                  <a:pt x="67468" y="146164"/>
                  <a:pt x="68505" y="147668"/>
                  <a:pt x="69801" y="148929"/>
                </a:cubicBezTo>
                <a:cubicBezTo>
                  <a:pt x="71823" y="150906"/>
                  <a:pt x="74091" y="152091"/>
                  <a:pt x="76808" y="152091"/>
                </a:cubicBezTo>
                <a:cubicBezTo>
                  <a:pt x="77226" y="152091"/>
                  <a:pt x="77656" y="152063"/>
                  <a:pt x="78096" y="152005"/>
                </a:cubicBezTo>
                <a:cubicBezTo>
                  <a:pt x="78355" y="151953"/>
                  <a:pt x="78580" y="151781"/>
                  <a:pt x="78718" y="151556"/>
                </a:cubicBezTo>
                <a:cubicBezTo>
                  <a:pt x="78874" y="151262"/>
                  <a:pt x="78615" y="151038"/>
                  <a:pt x="78355" y="150882"/>
                </a:cubicBezTo>
                <a:cubicBezTo>
                  <a:pt x="77595" y="150415"/>
                  <a:pt x="76835" y="149914"/>
                  <a:pt x="76040" y="149482"/>
                </a:cubicBezTo>
                <a:cubicBezTo>
                  <a:pt x="73914" y="148342"/>
                  <a:pt x="73551" y="146648"/>
                  <a:pt x="74899" y="144695"/>
                </a:cubicBezTo>
                <a:cubicBezTo>
                  <a:pt x="75608" y="143658"/>
                  <a:pt x="75694" y="142570"/>
                  <a:pt x="74173" y="142017"/>
                </a:cubicBezTo>
                <a:cubicBezTo>
                  <a:pt x="73707" y="141861"/>
                  <a:pt x="72929" y="141550"/>
                  <a:pt x="73551" y="140997"/>
                </a:cubicBezTo>
                <a:cubicBezTo>
                  <a:pt x="74260" y="140340"/>
                  <a:pt x="74260" y="139597"/>
                  <a:pt x="74415" y="138837"/>
                </a:cubicBezTo>
                <a:cubicBezTo>
                  <a:pt x="74605" y="137783"/>
                  <a:pt x="73534" y="136193"/>
                  <a:pt x="75677" y="135985"/>
                </a:cubicBezTo>
                <a:cubicBezTo>
                  <a:pt x="75746" y="135985"/>
                  <a:pt x="75850" y="135588"/>
                  <a:pt x="75798" y="135432"/>
                </a:cubicBezTo>
                <a:cubicBezTo>
                  <a:pt x="75444" y="134260"/>
                  <a:pt x="75867" y="133923"/>
                  <a:pt x="76900" y="133923"/>
                </a:cubicBezTo>
                <a:cubicBezTo>
                  <a:pt x="76978" y="133923"/>
                  <a:pt x="77060" y="133925"/>
                  <a:pt x="77146" y="133929"/>
                </a:cubicBezTo>
                <a:cubicBezTo>
                  <a:pt x="77188" y="133931"/>
                  <a:pt x="77231" y="133932"/>
                  <a:pt x="77272" y="133932"/>
                </a:cubicBezTo>
                <a:cubicBezTo>
                  <a:pt x="78202" y="133932"/>
                  <a:pt x="78980" y="133388"/>
                  <a:pt x="79427" y="132512"/>
                </a:cubicBezTo>
                <a:cubicBezTo>
                  <a:pt x="79859" y="131648"/>
                  <a:pt x="79738" y="130836"/>
                  <a:pt x="79047" y="130110"/>
                </a:cubicBezTo>
                <a:cubicBezTo>
                  <a:pt x="78857" y="129902"/>
                  <a:pt x="78822" y="129557"/>
                  <a:pt x="78701" y="129280"/>
                </a:cubicBezTo>
                <a:lnTo>
                  <a:pt x="78701" y="129280"/>
                </a:lnTo>
                <a:cubicBezTo>
                  <a:pt x="78977" y="129298"/>
                  <a:pt x="79237" y="129332"/>
                  <a:pt x="79513" y="129384"/>
                </a:cubicBezTo>
                <a:cubicBezTo>
                  <a:pt x="79669" y="129427"/>
                  <a:pt x="79830" y="129448"/>
                  <a:pt x="79991" y="129448"/>
                </a:cubicBezTo>
                <a:cubicBezTo>
                  <a:pt x="80347" y="129448"/>
                  <a:pt x="80702" y="129344"/>
                  <a:pt x="80999" y="129142"/>
                </a:cubicBezTo>
                <a:cubicBezTo>
                  <a:pt x="82900" y="128001"/>
                  <a:pt x="83350" y="125841"/>
                  <a:pt x="84473" y="124148"/>
                </a:cubicBezTo>
                <a:cubicBezTo>
                  <a:pt x="85216" y="123024"/>
                  <a:pt x="86149" y="121815"/>
                  <a:pt x="85544" y="120225"/>
                </a:cubicBezTo>
                <a:cubicBezTo>
                  <a:pt x="85026" y="118808"/>
                  <a:pt x="85959" y="118186"/>
                  <a:pt x="86927" y="117356"/>
                </a:cubicBezTo>
                <a:cubicBezTo>
                  <a:pt x="88258" y="116233"/>
                  <a:pt x="90314" y="116371"/>
                  <a:pt x="91230" y="115213"/>
                </a:cubicBezTo>
                <a:cubicBezTo>
                  <a:pt x="93096" y="112846"/>
                  <a:pt x="93788" y="109908"/>
                  <a:pt x="93874" y="106866"/>
                </a:cubicBezTo>
                <a:cubicBezTo>
                  <a:pt x="93909" y="105743"/>
                  <a:pt x="93563" y="104637"/>
                  <a:pt x="94635" y="103635"/>
                </a:cubicBezTo>
                <a:cubicBezTo>
                  <a:pt x="95637" y="102650"/>
                  <a:pt x="96432" y="101492"/>
                  <a:pt x="97002" y="100213"/>
                </a:cubicBezTo>
                <a:cubicBezTo>
                  <a:pt x="98350" y="97189"/>
                  <a:pt x="97555" y="95668"/>
                  <a:pt x="93770" y="93404"/>
                </a:cubicBezTo>
                <a:cubicBezTo>
                  <a:pt x="92864" y="92866"/>
                  <a:pt x="92012" y="92178"/>
                  <a:pt x="90923" y="92178"/>
                </a:cubicBezTo>
                <a:cubicBezTo>
                  <a:pt x="90787" y="92178"/>
                  <a:pt x="90648" y="92189"/>
                  <a:pt x="90504" y="92212"/>
                </a:cubicBezTo>
                <a:cubicBezTo>
                  <a:pt x="90375" y="92232"/>
                  <a:pt x="90250" y="92241"/>
                  <a:pt x="90128" y="92241"/>
                </a:cubicBezTo>
                <a:cubicBezTo>
                  <a:pt x="89316" y="92241"/>
                  <a:pt x="88640" y="91827"/>
                  <a:pt x="87964" y="91451"/>
                </a:cubicBezTo>
                <a:cubicBezTo>
                  <a:pt x="86720" y="90760"/>
                  <a:pt x="85423" y="90190"/>
                  <a:pt x="84076" y="89740"/>
                </a:cubicBezTo>
                <a:cubicBezTo>
                  <a:pt x="83419" y="89533"/>
                  <a:pt x="82365" y="89412"/>
                  <a:pt x="82226" y="88306"/>
                </a:cubicBezTo>
                <a:cubicBezTo>
                  <a:pt x="81898" y="85511"/>
                  <a:pt x="80349" y="82231"/>
                  <a:pt x="77208" y="82231"/>
                </a:cubicBezTo>
                <a:cubicBezTo>
                  <a:pt x="77047" y="82231"/>
                  <a:pt x="76883" y="82240"/>
                  <a:pt x="76714" y="82258"/>
                </a:cubicBezTo>
                <a:cubicBezTo>
                  <a:pt x="76610" y="82274"/>
                  <a:pt x="76507" y="82282"/>
                  <a:pt x="76405" y="82282"/>
                </a:cubicBezTo>
                <a:cubicBezTo>
                  <a:pt x="75873" y="82282"/>
                  <a:pt x="75365" y="82061"/>
                  <a:pt x="75003" y="81670"/>
                </a:cubicBezTo>
                <a:cubicBezTo>
                  <a:pt x="73810" y="80478"/>
                  <a:pt x="72722" y="79147"/>
                  <a:pt x="71356" y="78179"/>
                </a:cubicBezTo>
                <a:cubicBezTo>
                  <a:pt x="70652" y="77672"/>
                  <a:pt x="69937" y="76844"/>
                  <a:pt x="68958" y="76844"/>
                </a:cubicBezTo>
                <a:cubicBezTo>
                  <a:pt x="68735" y="76844"/>
                  <a:pt x="68499" y="76887"/>
                  <a:pt x="68246" y="76987"/>
                </a:cubicBezTo>
                <a:cubicBezTo>
                  <a:pt x="68013" y="77081"/>
                  <a:pt x="67785" y="77113"/>
                  <a:pt x="67562" y="77113"/>
                </a:cubicBezTo>
                <a:cubicBezTo>
                  <a:pt x="67089" y="77113"/>
                  <a:pt x="66635" y="76969"/>
                  <a:pt x="66189" y="76969"/>
                </a:cubicBezTo>
                <a:cubicBezTo>
                  <a:pt x="64783" y="76969"/>
                  <a:pt x="63941" y="75706"/>
                  <a:pt x="62605" y="75706"/>
                </a:cubicBezTo>
                <a:cubicBezTo>
                  <a:pt x="62579" y="75706"/>
                  <a:pt x="62552" y="75707"/>
                  <a:pt x="62525" y="75708"/>
                </a:cubicBezTo>
                <a:cubicBezTo>
                  <a:pt x="62280" y="75708"/>
                  <a:pt x="61828" y="76012"/>
                  <a:pt x="61511" y="76012"/>
                </a:cubicBezTo>
                <a:cubicBezTo>
                  <a:pt x="61248" y="76012"/>
                  <a:pt x="61077" y="75802"/>
                  <a:pt x="61195" y="75034"/>
                </a:cubicBezTo>
                <a:cubicBezTo>
                  <a:pt x="61232" y="74788"/>
                  <a:pt x="60883" y="74612"/>
                  <a:pt x="60617" y="74612"/>
                </a:cubicBezTo>
                <a:cubicBezTo>
                  <a:pt x="60509" y="74612"/>
                  <a:pt x="60415" y="74641"/>
                  <a:pt x="60365" y="74706"/>
                </a:cubicBezTo>
                <a:cubicBezTo>
                  <a:pt x="59225" y="76088"/>
                  <a:pt x="57099" y="76071"/>
                  <a:pt x="56166" y="77747"/>
                </a:cubicBezTo>
                <a:cubicBezTo>
                  <a:pt x="55842" y="78325"/>
                  <a:pt x="55457" y="78771"/>
                  <a:pt x="54917" y="78771"/>
                </a:cubicBezTo>
                <a:cubicBezTo>
                  <a:pt x="54649" y="78771"/>
                  <a:pt x="54343" y="78661"/>
                  <a:pt x="53988" y="78404"/>
                </a:cubicBezTo>
                <a:cubicBezTo>
                  <a:pt x="53637" y="78125"/>
                  <a:pt x="53206" y="77982"/>
                  <a:pt x="52772" y="77982"/>
                </a:cubicBezTo>
                <a:cubicBezTo>
                  <a:pt x="52480" y="77982"/>
                  <a:pt x="52186" y="78047"/>
                  <a:pt x="51915" y="78179"/>
                </a:cubicBezTo>
                <a:cubicBezTo>
                  <a:pt x="51373" y="78410"/>
                  <a:pt x="50918" y="78527"/>
                  <a:pt x="50541" y="78527"/>
                </a:cubicBezTo>
                <a:cubicBezTo>
                  <a:pt x="49618" y="78527"/>
                  <a:pt x="49166" y="77825"/>
                  <a:pt x="49080" y="76365"/>
                </a:cubicBezTo>
                <a:cubicBezTo>
                  <a:pt x="49046" y="75397"/>
                  <a:pt x="49184" y="74446"/>
                  <a:pt x="49478" y="73530"/>
                </a:cubicBezTo>
                <a:cubicBezTo>
                  <a:pt x="50012" y="71861"/>
                  <a:pt x="49095" y="70692"/>
                  <a:pt x="47366" y="70692"/>
                </a:cubicBezTo>
                <a:cubicBezTo>
                  <a:pt x="47305" y="70692"/>
                  <a:pt x="47243" y="70693"/>
                  <a:pt x="47179" y="70696"/>
                </a:cubicBezTo>
                <a:cubicBezTo>
                  <a:pt x="46730" y="70714"/>
                  <a:pt x="46281" y="70765"/>
                  <a:pt x="45814" y="70783"/>
                </a:cubicBezTo>
                <a:cubicBezTo>
                  <a:pt x="45755" y="70784"/>
                  <a:pt x="45699" y="70786"/>
                  <a:pt x="45645" y="70786"/>
                </a:cubicBezTo>
                <a:cubicBezTo>
                  <a:pt x="45148" y="70786"/>
                  <a:pt x="44886" y="70683"/>
                  <a:pt x="45088" y="69919"/>
                </a:cubicBezTo>
                <a:cubicBezTo>
                  <a:pt x="45469" y="68484"/>
                  <a:pt x="46143" y="67240"/>
                  <a:pt x="46886" y="65996"/>
                </a:cubicBezTo>
                <a:cubicBezTo>
                  <a:pt x="47214" y="65443"/>
                  <a:pt x="47231" y="64993"/>
                  <a:pt x="46747" y="64613"/>
                </a:cubicBezTo>
                <a:cubicBezTo>
                  <a:pt x="46406" y="64334"/>
                  <a:pt x="45929" y="64209"/>
                  <a:pt x="45417" y="64209"/>
                </a:cubicBezTo>
                <a:cubicBezTo>
                  <a:pt x="44221" y="64209"/>
                  <a:pt x="42833" y="64889"/>
                  <a:pt x="42531" y="65857"/>
                </a:cubicBezTo>
                <a:cubicBezTo>
                  <a:pt x="42161" y="67044"/>
                  <a:pt x="40793" y="67929"/>
                  <a:pt x="39553" y="67929"/>
                </a:cubicBezTo>
                <a:cubicBezTo>
                  <a:pt x="39113" y="67929"/>
                  <a:pt x="38689" y="67817"/>
                  <a:pt x="38331" y="67568"/>
                </a:cubicBezTo>
                <a:cubicBezTo>
                  <a:pt x="36966" y="66601"/>
                  <a:pt x="35998" y="64872"/>
                  <a:pt x="36517" y="63455"/>
                </a:cubicBezTo>
                <a:cubicBezTo>
                  <a:pt x="37571" y="60569"/>
                  <a:pt x="37986" y="56802"/>
                  <a:pt x="41822" y="56093"/>
                </a:cubicBezTo>
                <a:cubicBezTo>
                  <a:pt x="44259" y="55627"/>
                  <a:pt x="46696" y="55299"/>
                  <a:pt x="49167" y="55126"/>
                </a:cubicBezTo>
                <a:cubicBezTo>
                  <a:pt x="49252" y="55120"/>
                  <a:pt x="49338" y="55117"/>
                  <a:pt x="49425" y="55117"/>
                </a:cubicBezTo>
                <a:cubicBezTo>
                  <a:pt x="50819" y="55117"/>
                  <a:pt x="52364" y="55920"/>
                  <a:pt x="51811" y="58133"/>
                </a:cubicBezTo>
                <a:cubicBezTo>
                  <a:pt x="51707" y="58582"/>
                  <a:pt x="52087" y="59204"/>
                  <a:pt x="52329" y="59688"/>
                </a:cubicBezTo>
                <a:cubicBezTo>
                  <a:pt x="52602" y="60250"/>
                  <a:pt x="52992" y="60846"/>
                  <a:pt x="53666" y="60846"/>
                </a:cubicBezTo>
                <a:cubicBezTo>
                  <a:pt x="53675" y="60846"/>
                  <a:pt x="53685" y="60846"/>
                  <a:pt x="53695" y="60846"/>
                </a:cubicBezTo>
                <a:cubicBezTo>
                  <a:pt x="54455" y="60811"/>
                  <a:pt x="54628" y="60085"/>
                  <a:pt x="54852" y="59498"/>
                </a:cubicBezTo>
                <a:cubicBezTo>
                  <a:pt x="55146" y="58703"/>
                  <a:pt x="55146" y="57822"/>
                  <a:pt x="54887" y="57027"/>
                </a:cubicBezTo>
                <a:cubicBezTo>
                  <a:pt x="54127" y="54642"/>
                  <a:pt x="54922" y="53017"/>
                  <a:pt x="57116" y="51894"/>
                </a:cubicBezTo>
                <a:cubicBezTo>
                  <a:pt x="58291" y="51307"/>
                  <a:pt x="59328" y="50442"/>
                  <a:pt x="60469" y="49786"/>
                </a:cubicBezTo>
                <a:cubicBezTo>
                  <a:pt x="62128" y="48818"/>
                  <a:pt x="61575" y="46641"/>
                  <a:pt x="63096" y="45448"/>
                </a:cubicBezTo>
                <a:cubicBezTo>
                  <a:pt x="64720" y="44169"/>
                  <a:pt x="65757" y="42113"/>
                  <a:pt x="68194" y="42061"/>
                </a:cubicBezTo>
                <a:cubicBezTo>
                  <a:pt x="68574" y="42044"/>
                  <a:pt x="69006" y="41888"/>
                  <a:pt x="69075" y="41456"/>
                </a:cubicBezTo>
                <a:cubicBezTo>
                  <a:pt x="69369" y="39711"/>
                  <a:pt x="70924" y="39417"/>
                  <a:pt x="72151" y="38760"/>
                </a:cubicBezTo>
                <a:cubicBezTo>
                  <a:pt x="72321" y="38667"/>
                  <a:pt x="72565" y="38512"/>
                  <a:pt x="72753" y="38512"/>
                </a:cubicBezTo>
                <a:cubicBezTo>
                  <a:pt x="72950" y="38512"/>
                  <a:pt x="73086" y="38680"/>
                  <a:pt x="73015" y="39261"/>
                </a:cubicBezTo>
                <a:cubicBezTo>
                  <a:pt x="72956" y="39796"/>
                  <a:pt x="73330" y="40078"/>
                  <a:pt x="73743" y="40078"/>
                </a:cubicBezTo>
                <a:cubicBezTo>
                  <a:pt x="73931" y="40078"/>
                  <a:pt x="74127" y="40020"/>
                  <a:pt x="74294" y="39901"/>
                </a:cubicBezTo>
                <a:cubicBezTo>
                  <a:pt x="75746" y="38898"/>
                  <a:pt x="77457" y="38501"/>
                  <a:pt x="78995" y="37723"/>
                </a:cubicBezTo>
                <a:cubicBezTo>
                  <a:pt x="79738" y="37326"/>
                  <a:pt x="80291" y="36773"/>
                  <a:pt x="79790" y="35995"/>
                </a:cubicBezTo>
                <a:cubicBezTo>
                  <a:pt x="79597" y="35708"/>
                  <a:pt x="79414" y="35603"/>
                  <a:pt x="79239" y="35603"/>
                </a:cubicBezTo>
                <a:cubicBezTo>
                  <a:pt x="78865" y="35603"/>
                  <a:pt x="78524" y="36083"/>
                  <a:pt x="78183" y="36306"/>
                </a:cubicBezTo>
                <a:cubicBezTo>
                  <a:pt x="77820" y="36545"/>
                  <a:pt x="77447" y="36741"/>
                  <a:pt x="77083" y="36741"/>
                </a:cubicBezTo>
                <a:cubicBezTo>
                  <a:pt x="76789" y="36741"/>
                  <a:pt x="76501" y="36612"/>
                  <a:pt x="76230" y="36272"/>
                </a:cubicBezTo>
                <a:cubicBezTo>
                  <a:pt x="75677" y="35563"/>
                  <a:pt x="76126" y="35148"/>
                  <a:pt x="76731" y="34751"/>
                </a:cubicBezTo>
                <a:cubicBezTo>
                  <a:pt x="77318" y="34371"/>
                  <a:pt x="77284" y="33818"/>
                  <a:pt x="77025" y="33196"/>
                </a:cubicBezTo>
                <a:cubicBezTo>
                  <a:pt x="76921" y="32919"/>
                  <a:pt x="76161" y="33023"/>
                  <a:pt x="76593" y="32643"/>
                </a:cubicBezTo>
                <a:cubicBezTo>
                  <a:pt x="76708" y="32536"/>
                  <a:pt x="76805" y="32492"/>
                  <a:pt x="76888" y="32492"/>
                </a:cubicBezTo>
                <a:cubicBezTo>
                  <a:pt x="77143" y="32492"/>
                  <a:pt x="77279" y="32892"/>
                  <a:pt x="77474" y="33126"/>
                </a:cubicBezTo>
                <a:cubicBezTo>
                  <a:pt x="77830" y="33563"/>
                  <a:pt x="78559" y="33892"/>
                  <a:pt x="79019" y="33892"/>
                </a:cubicBezTo>
                <a:cubicBezTo>
                  <a:pt x="79251" y="33892"/>
                  <a:pt x="79415" y="33808"/>
                  <a:pt x="79427" y="33610"/>
                </a:cubicBezTo>
                <a:cubicBezTo>
                  <a:pt x="79485" y="32639"/>
                  <a:pt x="79866" y="32465"/>
                  <a:pt x="80317" y="32465"/>
                </a:cubicBezTo>
                <a:cubicBezTo>
                  <a:pt x="80569" y="32465"/>
                  <a:pt x="80843" y="32519"/>
                  <a:pt x="81095" y="32519"/>
                </a:cubicBezTo>
                <a:cubicBezTo>
                  <a:pt x="81194" y="32519"/>
                  <a:pt x="81290" y="32511"/>
                  <a:pt x="81380" y="32487"/>
                </a:cubicBezTo>
                <a:cubicBezTo>
                  <a:pt x="81894" y="32340"/>
                  <a:pt x="82271" y="31830"/>
                  <a:pt x="82830" y="31830"/>
                </a:cubicBezTo>
                <a:cubicBezTo>
                  <a:pt x="82928" y="31830"/>
                  <a:pt x="83031" y="31846"/>
                  <a:pt x="83142" y="31882"/>
                </a:cubicBezTo>
                <a:cubicBezTo>
                  <a:pt x="82658" y="32470"/>
                  <a:pt x="82192" y="33075"/>
                  <a:pt x="81708" y="33679"/>
                </a:cubicBezTo>
                <a:cubicBezTo>
                  <a:pt x="81604" y="33766"/>
                  <a:pt x="81483" y="33835"/>
                  <a:pt x="81362" y="33904"/>
                </a:cubicBezTo>
                <a:cubicBezTo>
                  <a:pt x="81034" y="34129"/>
                  <a:pt x="80775" y="34423"/>
                  <a:pt x="80878" y="34872"/>
                </a:cubicBezTo>
                <a:cubicBezTo>
                  <a:pt x="80999" y="35304"/>
                  <a:pt x="81380" y="35252"/>
                  <a:pt x="81673" y="35425"/>
                </a:cubicBezTo>
                <a:cubicBezTo>
                  <a:pt x="81973" y="35596"/>
                  <a:pt x="82292" y="35648"/>
                  <a:pt x="82615" y="35648"/>
                </a:cubicBezTo>
                <a:cubicBezTo>
                  <a:pt x="83130" y="35648"/>
                  <a:pt x="83658" y="35514"/>
                  <a:pt x="84141" y="35514"/>
                </a:cubicBezTo>
                <a:cubicBezTo>
                  <a:pt x="84489" y="35514"/>
                  <a:pt x="84814" y="35584"/>
                  <a:pt x="85095" y="35822"/>
                </a:cubicBezTo>
                <a:cubicBezTo>
                  <a:pt x="85535" y="36187"/>
                  <a:pt x="85875" y="36332"/>
                  <a:pt x="86134" y="36332"/>
                </a:cubicBezTo>
                <a:cubicBezTo>
                  <a:pt x="86710" y="36332"/>
                  <a:pt x="86887" y="35618"/>
                  <a:pt x="86875" y="35010"/>
                </a:cubicBezTo>
                <a:cubicBezTo>
                  <a:pt x="86858" y="34215"/>
                  <a:pt x="87601" y="32729"/>
                  <a:pt x="85665" y="32625"/>
                </a:cubicBezTo>
                <a:cubicBezTo>
                  <a:pt x="84991" y="32591"/>
                  <a:pt x="85130" y="31986"/>
                  <a:pt x="85596" y="31485"/>
                </a:cubicBezTo>
                <a:cubicBezTo>
                  <a:pt x="87186" y="29791"/>
                  <a:pt x="86650" y="27527"/>
                  <a:pt x="84508" y="26767"/>
                </a:cubicBezTo>
                <a:cubicBezTo>
                  <a:pt x="84006" y="26594"/>
                  <a:pt x="83557" y="26214"/>
                  <a:pt x="83661" y="25834"/>
                </a:cubicBezTo>
                <a:cubicBezTo>
                  <a:pt x="83972" y="24503"/>
                  <a:pt x="83039" y="23432"/>
                  <a:pt x="83090" y="22170"/>
                </a:cubicBezTo>
                <a:cubicBezTo>
                  <a:pt x="83108" y="21773"/>
                  <a:pt x="83073" y="21375"/>
                  <a:pt x="82624" y="21220"/>
                </a:cubicBezTo>
                <a:cubicBezTo>
                  <a:pt x="82529" y="21188"/>
                  <a:pt x="82437" y="21174"/>
                  <a:pt x="82348" y="21174"/>
                </a:cubicBezTo>
                <a:cubicBezTo>
                  <a:pt x="82049" y="21174"/>
                  <a:pt x="81787" y="21339"/>
                  <a:pt x="81587" y="21565"/>
                </a:cubicBezTo>
                <a:cubicBezTo>
                  <a:pt x="81086" y="22135"/>
                  <a:pt x="80464" y="22602"/>
                  <a:pt x="79755" y="22913"/>
                </a:cubicBezTo>
                <a:cubicBezTo>
                  <a:pt x="79583" y="22995"/>
                  <a:pt x="79411" y="23071"/>
                  <a:pt x="79247" y="23071"/>
                </a:cubicBezTo>
                <a:cubicBezTo>
                  <a:pt x="79097" y="23071"/>
                  <a:pt x="78954" y="23008"/>
                  <a:pt x="78822" y="22827"/>
                </a:cubicBezTo>
                <a:cubicBezTo>
                  <a:pt x="78563" y="22498"/>
                  <a:pt x="78753" y="22274"/>
                  <a:pt x="78960" y="22015"/>
                </a:cubicBezTo>
                <a:cubicBezTo>
                  <a:pt x="79496" y="21254"/>
                  <a:pt x="79254" y="20736"/>
                  <a:pt x="78459" y="20338"/>
                </a:cubicBezTo>
                <a:cubicBezTo>
                  <a:pt x="78131" y="20165"/>
                  <a:pt x="77837" y="19941"/>
                  <a:pt x="77578" y="19664"/>
                </a:cubicBezTo>
                <a:cubicBezTo>
                  <a:pt x="77168" y="19146"/>
                  <a:pt x="76356" y="18913"/>
                  <a:pt x="75491" y="18913"/>
                </a:cubicBezTo>
                <a:cubicBezTo>
                  <a:pt x="74278" y="18913"/>
                  <a:pt x="72961" y="19371"/>
                  <a:pt x="72497" y="20148"/>
                </a:cubicBezTo>
                <a:cubicBezTo>
                  <a:pt x="72065" y="20874"/>
                  <a:pt x="71788" y="21824"/>
                  <a:pt x="70803" y="22170"/>
                </a:cubicBezTo>
                <a:cubicBezTo>
                  <a:pt x="70354" y="22326"/>
                  <a:pt x="70043" y="22792"/>
                  <a:pt x="70337" y="23276"/>
                </a:cubicBezTo>
                <a:cubicBezTo>
                  <a:pt x="71356" y="25004"/>
                  <a:pt x="70043" y="25488"/>
                  <a:pt x="68902" y="26024"/>
                </a:cubicBezTo>
                <a:cubicBezTo>
                  <a:pt x="67693" y="26577"/>
                  <a:pt x="66241" y="26801"/>
                  <a:pt x="66345" y="28685"/>
                </a:cubicBezTo>
                <a:cubicBezTo>
                  <a:pt x="66379" y="29117"/>
                  <a:pt x="65895" y="29601"/>
                  <a:pt x="65584" y="30016"/>
                </a:cubicBezTo>
                <a:cubicBezTo>
                  <a:pt x="65442" y="30197"/>
                  <a:pt x="65232" y="30465"/>
                  <a:pt x="64983" y="30465"/>
                </a:cubicBezTo>
                <a:cubicBezTo>
                  <a:pt x="64899" y="30465"/>
                  <a:pt x="64811" y="30435"/>
                  <a:pt x="64720" y="30361"/>
                </a:cubicBezTo>
                <a:cubicBezTo>
                  <a:pt x="64409" y="30120"/>
                  <a:pt x="64288" y="29705"/>
                  <a:pt x="64409" y="29342"/>
                </a:cubicBezTo>
                <a:cubicBezTo>
                  <a:pt x="64893" y="27596"/>
                  <a:pt x="65083" y="25989"/>
                  <a:pt x="62508" y="25903"/>
                </a:cubicBezTo>
                <a:cubicBezTo>
                  <a:pt x="62249" y="25903"/>
                  <a:pt x="61938" y="25644"/>
                  <a:pt x="61748" y="25436"/>
                </a:cubicBezTo>
                <a:cubicBezTo>
                  <a:pt x="61084" y="24759"/>
                  <a:pt x="60400" y="24243"/>
                  <a:pt x="59552" y="24243"/>
                </a:cubicBezTo>
                <a:cubicBezTo>
                  <a:pt x="59252" y="24243"/>
                  <a:pt x="58932" y="24307"/>
                  <a:pt x="58585" y="24451"/>
                </a:cubicBezTo>
                <a:cubicBezTo>
                  <a:pt x="58566" y="24457"/>
                  <a:pt x="58545" y="24459"/>
                  <a:pt x="58523" y="24459"/>
                </a:cubicBezTo>
                <a:cubicBezTo>
                  <a:pt x="58409" y="24459"/>
                  <a:pt x="58269" y="24394"/>
                  <a:pt x="58153" y="24365"/>
                </a:cubicBezTo>
                <a:cubicBezTo>
                  <a:pt x="58758" y="23501"/>
                  <a:pt x="57687" y="22429"/>
                  <a:pt x="58827" y="21462"/>
                </a:cubicBezTo>
                <a:cubicBezTo>
                  <a:pt x="61800" y="18990"/>
                  <a:pt x="65757" y="18558"/>
                  <a:pt x="68781" y="16294"/>
                </a:cubicBezTo>
                <a:lnTo>
                  <a:pt x="69455" y="15828"/>
                </a:lnTo>
                <a:cubicBezTo>
                  <a:pt x="70337" y="15586"/>
                  <a:pt x="71218" y="15206"/>
                  <a:pt x="72117" y="15119"/>
                </a:cubicBezTo>
                <a:cubicBezTo>
                  <a:pt x="74346" y="14912"/>
                  <a:pt x="75331" y="13910"/>
                  <a:pt x="75262" y="11767"/>
                </a:cubicBezTo>
                <a:cubicBezTo>
                  <a:pt x="75262" y="11596"/>
                  <a:pt x="75299" y="11543"/>
                  <a:pt x="75353" y="11543"/>
                </a:cubicBezTo>
                <a:cubicBezTo>
                  <a:pt x="75441" y="11543"/>
                  <a:pt x="75574" y="11687"/>
                  <a:pt x="75659" y="11698"/>
                </a:cubicBezTo>
                <a:cubicBezTo>
                  <a:pt x="76835" y="11749"/>
                  <a:pt x="77733" y="12683"/>
                  <a:pt x="78943" y="12752"/>
                </a:cubicBezTo>
                <a:cubicBezTo>
                  <a:pt x="79461" y="12769"/>
                  <a:pt x="79945" y="13391"/>
                  <a:pt x="80412" y="13789"/>
                </a:cubicBezTo>
                <a:cubicBezTo>
                  <a:pt x="80395" y="13944"/>
                  <a:pt x="80325" y="14082"/>
                  <a:pt x="80204" y="14203"/>
                </a:cubicBezTo>
                <a:cubicBezTo>
                  <a:pt x="79099" y="14649"/>
                  <a:pt x="78211" y="15599"/>
                  <a:pt x="76924" y="15599"/>
                </a:cubicBezTo>
                <a:cubicBezTo>
                  <a:pt x="76763" y="15599"/>
                  <a:pt x="76595" y="15584"/>
                  <a:pt x="76420" y="15551"/>
                </a:cubicBezTo>
                <a:cubicBezTo>
                  <a:pt x="76325" y="15534"/>
                  <a:pt x="76229" y="15525"/>
                  <a:pt x="76135" y="15525"/>
                </a:cubicBezTo>
                <a:cubicBezTo>
                  <a:pt x="75478" y="15525"/>
                  <a:pt x="74895" y="15947"/>
                  <a:pt x="74985" y="16778"/>
                </a:cubicBezTo>
                <a:cubicBezTo>
                  <a:pt x="75041" y="17437"/>
                  <a:pt x="75422" y="17620"/>
                  <a:pt x="75866" y="17620"/>
                </a:cubicBezTo>
                <a:cubicBezTo>
                  <a:pt x="76109" y="17620"/>
                  <a:pt x="76372" y="17565"/>
                  <a:pt x="76610" y="17504"/>
                </a:cubicBezTo>
                <a:cubicBezTo>
                  <a:pt x="76822" y="17451"/>
                  <a:pt x="77015" y="17425"/>
                  <a:pt x="77193" y="17425"/>
                </a:cubicBezTo>
                <a:cubicBezTo>
                  <a:pt x="77828" y="17425"/>
                  <a:pt x="78286" y="17750"/>
                  <a:pt x="78839" y="18316"/>
                </a:cubicBezTo>
                <a:cubicBezTo>
                  <a:pt x="79617" y="19094"/>
                  <a:pt x="80723" y="19612"/>
                  <a:pt x="81794" y="19993"/>
                </a:cubicBezTo>
                <a:cubicBezTo>
                  <a:pt x="81906" y="20034"/>
                  <a:pt x="82005" y="20053"/>
                  <a:pt x="82094" y="20053"/>
                </a:cubicBezTo>
                <a:cubicBezTo>
                  <a:pt x="82595" y="20053"/>
                  <a:pt x="82747" y="19445"/>
                  <a:pt x="82762" y="18887"/>
                </a:cubicBezTo>
                <a:cubicBezTo>
                  <a:pt x="82805" y="18878"/>
                  <a:pt x="82849" y="18874"/>
                  <a:pt x="82892" y="18874"/>
                </a:cubicBezTo>
                <a:cubicBezTo>
                  <a:pt x="82935" y="18874"/>
                  <a:pt x="82978" y="18878"/>
                  <a:pt x="83021" y="18887"/>
                </a:cubicBezTo>
                <a:cubicBezTo>
                  <a:pt x="83375" y="18985"/>
                  <a:pt x="83662" y="19030"/>
                  <a:pt x="83892" y="19030"/>
                </a:cubicBezTo>
                <a:cubicBezTo>
                  <a:pt x="85038" y="19030"/>
                  <a:pt x="84816" y="17932"/>
                  <a:pt x="84629" y="16882"/>
                </a:cubicBezTo>
                <a:cubicBezTo>
                  <a:pt x="84577" y="16588"/>
                  <a:pt x="84404" y="16122"/>
                  <a:pt x="84525" y="16018"/>
                </a:cubicBezTo>
                <a:cubicBezTo>
                  <a:pt x="84606" y="15948"/>
                  <a:pt x="84680" y="15920"/>
                  <a:pt x="84749" y="15920"/>
                </a:cubicBezTo>
                <a:cubicBezTo>
                  <a:pt x="84985" y="15920"/>
                  <a:pt x="85161" y="16252"/>
                  <a:pt x="85389" y="16346"/>
                </a:cubicBezTo>
                <a:cubicBezTo>
                  <a:pt x="85637" y="16436"/>
                  <a:pt x="85876" y="16474"/>
                  <a:pt x="86110" y="16474"/>
                </a:cubicBezTo>
                <a:cubicBezTo>
                  <a:pt x="86771" y="16474"/>
                  <a:pt x="87381" y="16174"/>
                  <a:pt x="87981" y="15931"/>
                </a:cubicBezTo>
                <a:cubicBezTo>
                  <a:pt x="88344" y="15793"/>
                  <a:pt x="88500" y="15275"/>
                  <a:pt x="88258" y="15033"/>
                </a:cubicBezTo>
                <a:cubicBezTo>
                  <a:pt x="87065" y="13754"/>
                  <a:pt x="85976" y="12406"/>
                  <a:pt x="84819" y="11110"/>
                </a:cubicBezTo>
                <a:cubicBezTo>
                  <a:pt x="84162" y="10350"/>
                  <a:pt x="83160" y="9779"/>
                  <a:pt x="82537" y="8915"/>
                </a:cubicBezTo>
                <a:cubicBezTo>
                  <a:pt x="82209" y="8379"/>
                  <a:pt x="81639" y="8034"/>
                  <a:pt x="81017" y="7999"/>
                </a:cubicBezTo>
                <a:cubicBezTo>
                  <a:pt x="80983" y="7995"/>
                  <a:pt x="80950" y="7994"/>
                  <a:pt x="80916" y="7994"/>
                </a:cubicBezTo>
                <a:cubicBezTo>
                  <a:pt x="80688" y="7994"/>
                  <a:pt x="80453" y="8074"/>
                  <a:pt x="80228" y="8074"/>
                </a:cubicBezTo>
                <a:cubicBezTo>
                  <a:pt x="80056" y="8074"/>
                  <a:pt x="79890" y="8027"/>
                  <a:pt x="79738" y="7861"/>
                </a:cubicBezTo>
                <a:cubicBezTo>
                  <a:pt x="80170" y="7757"/>
                  <a:pt x="80602" y="7654"/>
                  <a:pt x="81017" y="7585"/>
                </a:cubicBezTo>
                <a:cubicBezTo>
                  <a:pt x="81518" y="7481"/>
                  <a:pt x="82192" y="7567"/>
                  <a:pt x="82226" y="6859"/>
                </a:cubicBezTo>
                <a:cubicBezTo>
                  <a:pt x="82278" y="6202"/>
                  <a:pt x="81673" y="6167"/>
                  <a:pt x="81207" y="6046"/>
                </a:cubicBezTo>
                <a:cubicBezTo>
                  <a:pt x="81086" y="6012"/>
                  <a:pt x="80948" y="5960"/>
                  <a:pt x="80844" y="5891"/>
                </a:cubicBezTo>
                <a:cubicBezTo>
                  <a:pt x="80958" y="5878"/>
                  <a:pt x="81101" y="5837"/>
                  <a:pt x="81223" y="5837"/>
                </a:cubicBezTo>
                <a:cubicBezTo>
                  <a:pt x="81267" y="5837"/>
                  <a:pt x="81309" y="5843"/>
                  <a:pt x="81345" y="5856"/>
                </a:cubicBezTo>
                <a:cubicBezTo>
                  <a:pt x="81816" y="6065"/>
                  <a:pt x="82272" y="6151"/>
                  <a:pt x="82714" y="6151"/>
                </a:cubicBezTo>
                <a:cubicBezTo>
                  <a:pt x="83993" y="6151"/>
                  <a:pt x="85157" y="5437"/>
                  <a:pt x="86236" y="4923"/>
                </a:cubicBezTo>
                <a:cubicBezTo>
                  <a:pt x="89182" y="3528"/>
                  <a:pt x="92334" y="3094"/>
                  <a:pt x="95401" y="2235"/>
                </a:cubicBezTo>
                <a:lnTo>
                  <a:pt x="95401" y="2235"/>
                </a:lnTo>
                <a:cubicBezTo>
                  <a:pt x="93986" y="3267"/>
                  <a:pt x="92263" y="3834"/>
                  <a:pt x="90504" y="3834"/>
                </a:cubicBezTo>
                <a:cubicBezTo>
                  <a:pt x="90401" y="3834"/>
                  <a:pt x="90295" y="3831"/>
                  <a:pt x="90191" y="3831"/>
                </a:cubicBezTo>
                <a:cubicBezTo>
                  <a:pt x="89827" y="3831"/>
                  <a:pt x="89479" y="3873"/>
                  <a:pt x="89277" y="4249"/>
                </a:cubicBezTo>
                <a:cubicBezTo>
                  <a:pt x="89018" y="4802"/>
                  <a:pt x="89467" y="5113"/>
                  <a:pt x="89744" y="5528"/>
                </a:cubicBezTo>
                <a:cubicBezTo>
                  <a:pt x="90251" y="6307"/>
                  <a:pt x="90887" y="6586"/>
                  <a:pt x="91608" y="6586"/>
                </a:cubicBezTo>
                <a:cubicBezTo>
                  <a:pt x="91943" y="6586"/>
                  <a:pt x="92297" y="6525"/>
                  <a:pt x="92664" y="6427"/>
                </a:cubicBezTo>
                <a:cubicBezTo>
                  <a:pt x="93037" y="6322"/>
                  <a:pt x="93404" y="6272"/>
                  <a:pt x="93755" y="6272"/>
                </a:cubicBezTo>
                <a:cubicBezTo>
                  <a:pt x="95314" y="6272"/>
                  <a:pt x="96561" y="7243"/>
                  <a:pt x="96518" y="8639"/>
                </a:cubicBezTo>
                <a:cubicBezTo>
                  <a:pt x="96501" y="9123"/>
                  <a:pt x="96000" y="9710"/>
                  <a:pt x="96155" y="10073"/>
                </a:cubicBezTo>
                <a:cubicBezTo>
                  <a:pt x="96656" y="11300"/>
                  <a:pt x="95758" y="12302"/>
                  <a:pt x="95378" y="13045"/>
                </a:cubicBezTo>
                <a:cubicBezTo>
                  <a:pt x="94393" y="15016"/>
                  <a:pt x="93649" y="16709"/>
                  <a:pt x="95412" y="18541"/>
                </a:cubicBezTo>
                <a:cubicBezTo>
                  <a:pt x="95602" y="18714"/>
                  <a:pt x="95723" y="18938"/>
                  <a:pt x="95758" y="19180"/>
                </a:cubicBezTo>
                <a:cubicBezTo>
                  <a:pt x="95810" y="21358"/>
                  <a:pt x="97901" y="20788"/>
                  <a:pt x="99007" y="21479"/>
                </a:cubicBezTo>
                <a:cubicBezTo>
                  <a:pt x="99192" y="21597"/>
                  <a:pt x="99367" y="21648"/>
                  <a:pt x="99531" y="21648"/>
                </a:cubicBezTo>
                <a:cubicBezTo>
                  <a:pt x="100207" y="21648"/>
                  <a:pt x="100708" y="20784"/>
                  <a:pt x="101098" y="20200"/>
                </a:cubicBezTo>
                <a:cubicBezTo>
                  <a:pt x="102256" y="18472"/>
                  <a:pt x="104088" y="17055"/>
                  <a:pt x="105729" y="16536"/>
                </a:cubicBezTo>
                <a:cubicBezTo>
                  <a:pt x="109220" y="15396"/>
                  <a:pt x="112486" y="13547"/>
                  <a:pt x="116254" y="13115"/>
                </a:cubicBezTo>
                <a:cubicBezTo>
                  <a:pt x="117965" y="12907"/>
                  <a:pt x="119935" y="12320"/>
                  <a:pt x="120021" y="9883"/>
                </a:cubicBezTo>
                <a:cubicBezTo>
                  <a:pt x="120021" y="9693"/>
                  <a:pt x="120349" y="9485"/>
                  <a:pt x="120557" y="9330"/>
                </a:cubicBezTo>
                <a:cubicBezTo>
                  <a:pt x="121663" y="8552"/>
                  <a:pt x="123132" y="8034"/>
                  <a:pt x="122631" y="6202"/>
                </a:cubicBezTo>
                <a:cubicBezTo>
                  <a:pt x="122594" y="6055"/>
                  <a:pt x="122626" y="6020"/>
                  <a:pt x="122682" y="6020"/>
                </a:cubicBezTo>
                <a:cubicBezTo>
                  <a:pt x="122731" y="6020"/>
                  <a:pt x="122799" y="6046"/>
                  <a:pt x="122855" y="6046"/>
                </a:cubicBezTo>
                <a:cubicBezTo>
                  <a:pt x="122928" y="6051"/>
                  <a:pt x="122998" y="6053"/>
                  <a:pt x="123064" y="6053"/>
                </a:cubicBezTo>
                <a:cubicBezTo>
                  <a:pt x="124269" y="6053"/>
                  <a:pt x="124381" y="5321"/>
                  <a:pt x="123840" y="4387"/>
                </a:cubicBezTo>
                <a:cubicBezTo>
                  <a:pt x="123581" y="3921"/>
                  <a:pt x="123875" y="3955"/>
                  <a:pt x="124048" y="3817"/>
                </a:cubicBezTo>
                <a:cubicBezTo>
                  <a:pt x="125240" y="2867"/>
                  <a:pt x="126640" y="2728"/>
                  <a:pt x="128092" y="2659"/>
                </a:cubicBezTo>
                <a:cubicBezTo>
                  <a:pt x="128575" y="2625"/>
                  <a:pt x="129180" y="2521"/>
                  <a:pt x="129249" y="1934"/>
                </a:cubicBezTo>
                <a:cubicBezTo>
                  <a:pt x="129301" y="1363"/>
                  <a:pt x="128714" y="1242"/>
                  <a:pt x="128299" y="1190"/>
                </a:cubicBezTo>
                <a:cubicBezTo>
                  <a:pt x="125707" y="948"/>
                  <a:pt x="123132" y="430"/>
                  <a:pt x="120557" y="171"/>
                </a:cubicBezTo>
                <a:cubicBezTo>
                  <a:pt x="119360" y="50"/>
                  <a:pt x="118163" y="0"/>
                  <a:pt x="1169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106"/>
          <p:cNvSpPr/>
          <p:nvPr/>
        </p:nvSpPr>
        <p:spPr>
          <a:xfrm>
            <a:off x="1701426" y="1909027"/>
            <a:ext cx="190770" cy="61807"/>
          </a:xfrm>
          <a:custGeom>
            <a:avLst/>
            <a:gdLst/>
            <a:ahLst/>
            <a:cxnLst/>
            <a:rect l="l" t="t" r="r" b="b"/>
            <a:pathLst>
              <a:path w="11320" h="3667" extrusionOk="0">
                <a:moveTo>
                  <a:pt x="6214" y="0"/>
                </a:moveTo>
                <a:cubicBezTo>
                  <a:pt x="5926" y="0"/>
                  <a:pt x="5584" y="48"/>
                  <a:pt x="5219" y="71"/>
                </a:cubicBezTo>
                <a:cubicBezTo>
                  <a:pt x="5082" y="56"/>
                  <a:pt x="4943" y="49"/>
                  <a:pt x="4804" y="49"/>
                </a:cubicBezTo>
                <a:cubicBezTo>
                  <a:pt x="3493" y="49"/>
                  <a:pt x="2115" y="667"/>
                  <a:pt x="709" y="1073"/>
                </a:cubicBezTo>
                <a:cubicBezTo>
                  <a:pt x="432" y="1177"/>
                  <a:pt x="208" y="1401"/>
                  <a:pt x="69" y="1678"/>
                </a:cubicBezTo>
                <a:cubicBezTo>
                  <a:pt x="0" y="1781"/>
                  <a:pt x="242" y="2213"/>
                  <a:pt x="363" y="2231"/>
                </a:cubicBezTo>
                <a:cubicBezTo>
                  <a:pt x="2163" y="2438"/>
                  <a:pt x="3786" y="3667"/>
                  <a:pt x="5640" y="3667"/>
                </a:cubicBezTo>
                <a:cubicBezTo>
                  <a:pt x="6100" y="3667"/>
                  <a:pt x="6574" y="3591"/>
                  <a:pt x="7068" y="3406"/>
                </a:cubicBezTo>
                <a:cubicBezTo>
                  <a:pt x="7396" y="3281"/>
                  <a:pt x="7767" y="3236"/>
                  <a:pt x="8142" y="3236"/>
                </a:cubicBezTo>
                <a:cubicBezTo>
                  <a:pt x="8439" y="3236"/>
                  <a:pt x="8738" y="3264"/>
                  <a:pt x="9021" y="3302"/>
                </a:cubicBezTo>
                <a:cubicBezTo>
                  <a:pt x="9277" y="3340"/>
                  <a:pt x="9523" y="3370"/>
                  <a:pt x="9759" y="3370"/>
                </a:cubicBezTo>
                <a:cubicBezTo>
                  <a:pt x="10271" y="3370"/>
                  <a:pt x="10728" y="3229"/>
                  <a:pt x="11095" y="2732"/>
                </a:cubicBezTo>
                <a:cubicBezTo>
                  <a:pt x="11320" y="2473"/>
                  <a:pt x="11268" y="2075"/>
                  <a:pt x="10991" y="1885"/>
                </a:cubicBezTo>
                <a:cubicBezTo>
                  <a:pt x="10479" y="1524"/>
                  <a:pt x="10006" y="1077"/>
                  <a:pt x="9430" y="1077"/>
                </a:cubicBezTo>
                <a:cubicBezTo>
                  <a:pt x="9151" y="1077"/>
                  <a:pt x="8847" y="1182"/>
                  <a:pt x="8503" y="1453"/>
                </a:cubicBezTo>
                <a:cubicBezTo>
                  <a:pt x="8280" y="1626"/>
                  <a:pt x="7919" y="1737"/>
                  <a:pt x="7612" y="1737"/>
                </a:cubicBezTo>
                <a:cubicBezTo>
                  <a:pt x="7277" y="1737"/>
                  <a:pt x="7006" y="1605"/>
                  <a:pt x="7051" y="1280"/>
                </a:cubicBezTo>
                <a:cubicBezTo>
                  <a:pt x="7179" y="207"/>
                  <a:pt x="6812" y="0"/>
                  <a:pt x="62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106"/>
          <p:cNvSpPr/>
          <p:nvPr/>
        </p:nvSpPr>
        <p:spPr>
          <a:xfrm>
            <a:off x="2755080" y="2089877"/>
            <a:ext cx="143887" cy="64437"/>
          </a:xfrm>
          <a:custGeom>
            <a:avLst/>
            <a:gdLst/>
            <a:ahLst/>
            <a:cxnLst/>
            <a:rect l="l" t="t" r="r" b="b"/>
            <a:pathLst>
              <a:path w="8538" h="3823" extrusionOk="0">
                <a:moveTo>
                  <a:pt x="6155" y="1"/>
                </a:moveTo>
                <a:cubicBezTo>
                  <a:pt x="6054" y="1"/>
                  <a:pt x="5950" y="7"/>
                  <a:pt x="5842" y="20"/>
                </a:cubicBezTo>
                <a:cubicBezTo>
                  <a:pt x="4846" y="139"/>
                  <a:pt x="3874" y="469"/>
                  <a:pt x="2859" y="469"/>
                </a:cubicBezTo>
                <a:cubicBezTo>
                  <a:pt x="2396" y="469"/>
                  <a:pt x="1923" y="400"/>
                  <a:pt x="1435" y="211"/>
                </a:cubicBezTo>
                <a:cubicBezTo>
                  <a:pt x="1292" y="150"/>
                  <a:pt x="1133" y="113"/>
                  <a:pt x="974" y="113"/>
                </a:cubicBezTo>
                <a:cubicBezTo>
                  <a:pt x="501" y="113"/>
                  <a:pt x="35" y="441"/>
                  <a:pt x="35" y="1438"/>
                </a:cubicBezTo>
                <a:cubicBezTo>
                  <a:pt x="1" y="3771"/>
                  <a:pt x="1573" y="3580"/>
                  <a:pt x="3025" y="3822"/>
                </a:cubicBezTo>
                <a:cubicBezTo>
                  <a:pt x="4338" y="3753"/>
                  <a:pt x="5617" y="3408"/>
                  <a:pt x="6792" y="2837"/>
                </a:cubicBezTo>
                <a:cubicBezTo>
                  <a:pt x="7415" y="2526"/>
                  <a:pt x="8538" y="2474"/>
                  <a:pt x="8192" y="1541"/>
                </a:cubicBezTo>
                <a:cubicBezTo>
                  <a:pt x="7892" y="720"/>
                  <a:pt x="7218" y="1"/>
                  <a:pt x="61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1" name="Google Shape;2011;p106"/>
          <p:cNvSpPr/>
          <p:nvPr/>
        </p:nvSpPr>
        <p:spPr>
          <a:xfrm>
            <a:off x="1614925" y="2891901"/>
            <a:ext cx="177676" cy="76252"/>
          </a:xfrm>
          <a:custGeom>
            <a:avLst/>
            <a:gdLst/>
            <a:ahLst/>
            <a:cxnLst/>
            <a:rect l="l" t="t" r="r" b="b"/>
            <a:pathLst>
              <a:path w="10543" h="4524" extrusionOk="0">
                <a:moveTo>
                  <a:pt x="3451" y="1"/>
                </a:moveTo>
                <a:cubicBezTo>
                  <a:pt x="2445" y="1"/>
                  <a:pt x="1486" y="228"/>
                  <a:pt x="761" y="702"/>
                </a:cubicBezTo>
                <a:cubicBezTo>
                  <a:pt x="398" y="927"/>
                  <a:pt x="1" y="1186"/>
                  <a:pt x="243" y="1687"/>
                </a:cubicBezTo>
                <a:cubicBezTo>
                  <a:pt x="390" y="1972"/>
                  <a:pt x="609" y="2083"/>
                  <a:pt x="855" y="2083"/>
                </a:cubicBezTo>
                <a:cubicBezTo>
                  <a:pt x="1012" y="2083"/>
                  <a:pt x="1180" y="2038"/>
                  <a:pt x="1349" y="1964"/>
                </a:cubicBezTo>
                <a:cubicBezTo>
                  <a:pt x="1677" y="1828"/>
                  <a:pt x="1990" y="1776"/>
                  <a:pt x="2298" y="1776"/>
                </a:cubicBezTo>
                <a:cubicBezTo>
                  <a:pt x="2932" y="1776"/>
                  <a:pt x="3543" y="1997"/>
                  <a:pt x="4217" y="2171"/>
                </a:cubicBezTo>
                <a:cubicBezTo>
                  <a:pt x="5708" y="2540"/>
                  <a:pt x="6405" y="4523"/>
                  <a:pt x="7868" y="4523"/>
                </a:cubicBezTo>
                <a:cubicBezTo>
                  <a:pt x="8118" y="4523"/>
                  <a:pt x="8391" y="4465"/>
                  <a:pt x="8693" y="4332"/>
                </a:cubicBezTo>
                <a:cubicBezTo>
                  <a:pt x="8824" y="4337"/>
                  <a:pt x="8947" y="4340"/>
                  <a:pt x="9062" y="4340"/>
                </a:cubicBezTo>
                <a:cubicBezTo>
                  <a:pt x="10032" y="4340"/>
                  <a:pt x="10475" y="4144"/>
                  <a:pt x="10491" y="3727"/>
                </a:cubicBezTo>
                <a:cubicBezTo>
                  <a:pt x="10542" y="2897"/>
                  <a:pt x="9817" y="2724"/>
                  <a:pt x="9264" y="2517"/>
                </a:cubicBezTo>
                <a:cubicBezTo>
                  <a:pt x="8711" y="2292"/>
                  <a:pt x="8209" y="1964"/>
                  <a:pt x="7777" y="1567"/>
                </a:cubicBezTo>
                <a:cubicBezTo>
                  <a:pt x="6685" y="547"/>
                  <a:pt x="5011" y="1"/>
                  <a:pt x="34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106"/>
          <p:cNvSpPr/>
          <p:nvPr/>
        </p:nvSpPr>
        <p:spPr>
          <a:xfrm>
            <a:off x="1903245" y="1888279"/>
            <a:ext cx="109221" cy="75527"/>
          </a:xfrm>
          <a:custGeom>
            <a:avLst/>
            <a:gdLst/>
            <a:ahLst/>
            <a:cxnLst/>
            <a:rect l="l" t="t" r="r" b="b"/>
            <a:pathLst>
              <a:path w="6481" h="4481" extrusionOk="0">
                <a:moveTo>
                  <a:pt x="4294" y="0"/>
                </a:moveTo>
                <a:cubicBezTo>
                  <a:pt x="4062" y="0"/>
                  <a:pt x="3818" y="44"/>
                  <a:pt x="3560" y="144"/>
                </a:cubicBezTo>
                <a:cubicBezTo>
                  <a:pt x="3094" y="317"/>
                  <a:pt x="2593" y="541"/>
                  <a:pt x="2886" y="1198"/>
                </a:cubicBezTo>
                <a:cubicBezTo>
                  <a:pt x="3042" y="1509"/>
                  <a:pt x="3232" y="1820"/>
                  <a:pt x="3457" y="2114"/>
                </a:cubicBezTo>
                <a:cubicBezTo>
                  <a:pt x="3147" y="2260"/>
                  <a:pt x="2851" y="2348"/>
                  <a:pt x="2545" y="2348"/>
                </a:cubicBezTo>
                <a:cubicBezTo>
                  <a:pt x="2270" y="2348"/>
                  <a:pt x="1987" y="2277"/>
                  <a:pt x="1677" y="2114"/>
                </a:cubicBezTo>
                <a:cubicBezTo>
                  <a:pt x="1531" y="2037"/>
                  <a:pt x="1393" y="2002"/>
                  <a:pt x="1262" y="2002"/>
                </a:cubicBezTo>
                <a:cubicBezTo>
                  <a:pt x="867" y="2002"/>
                  <a:pt x="545" y="2320"/>
                  <a:pt x="311" y="2736"/>
                </a:cubicBezTo>
                <a:cubicBezTo>
                  <a:pt x="0" y="3289"/>
                  <a:pt x="467" y="3479"/>
                  <a:pt x="813" y="3807"/>
                </a:cubicBezTo>
                <a:cubicBezTo>
                  <a:pt x="1327" y="4309"/>
                  <a:pt x="1837" y="4480"/>
                  <a:pt x="2344" y="4480"/>
                </a:cubicBezTo>
                <a:cubicBezTo>
                  <a:pt x="3164" y="4480"/>
                  <a:pt x="3976" y="4032"/>
                  <a:pt x="4787" y="3807"/>
                </a:cubicBezTo>
                <a:lnTo>
                  <a:pt x="5081" y="3514"/>
                </a:lnTo>
                <a:cubicBezTo>
                  <a:pt x="5237" y="2788"/>
                  <a:pt x="5098" y="1924"/>
                  <a:pt x="6204" y="1734"/>
                </a:cubicBezTo>
                <a:cubicBezTo>
                  <a:pt x="6464" y="1699"/>
                  <a:pt x="6481" y="1129"/>
                  <a:pt x="6222" y="921"/>
                </a:cubicBezTo>
                <a:cubicBezTo>
                  <a:pt x="5644" y="436"/>
                  <a:pt x="5027" y="0"/>
                  <a:pt x="42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106"/>
          <p:cNvSpPr/>
          <p:nvPr/>
        </p:nvSpPr>
        <p:spPr>
          <a:xfrm>
            <a:off x="1773940" y="2955578"/>
            <a:ext cx="111260" cy="49857"/>
          </a:xfrm>
          <a:custGeom>
            <a:avLst/>
            <a:gdLst/>
            <a:ahLst/>
            <a:cxnLst/>
            <a:rect l="l" t="t" r="r" b="b"/>
            <a:pathLst>
              <a:path w="6602" h="2958" extrusionOk="0">
                <a:moveTo>
                  <a:pt x="2842" y="0"/>
                </a:moveTo>
                <a:cubicBezTo>
                  <a:pt x="2588" y="0"/>
                  <a:pt x="2332" y="28"/>
                  <a:pt x="2074" y="87"/>
                </a:cubicBezTo>
                <a:cubicBezTo>
                  <a:pt x="1452" y="225"/>
                  <a:pt x="1055" y="1331"/>
                  <a:pt x="225" y="1694"/>
                </a:cubicBezTo>
                <a:cubicBezTo>
                  <a:pt x="0" y="1798"/>
                  <a:pt x="277" y="2247"/>
                  <a:pt x="536" y="2454"/>
                </a:cubicBezTo>
                <a:cubicBezTo>
                  <a:pt x="957" y="2789"/>
                  <a:pt x="2162" y="2958"/>
                  <a:pt x="3373" y="2958"/>
                </a:cubicBezTo>
                <a:cubicBezTo>
                  <a:pt x="4599" y="2958"/>
                  <a:pt x="5830" y="2785"/>
                  <a:pt x="6256" y="2437"/>
                </a:cubicBezTo>
                <a:cubicBezTo>
                  <a:pt x="6395" y="2282"/>
                  <a:pt x="6515" y="2109"/>
                  <a:pt x="6602" y="1919"/>
                </a:cubicBezTo>
                <a:cubicBezTo>
                  <a:pt x="6481" y="1711"/>
                  <a:pt x="6429" y="1469"/>
                  <a:pt x="6291" y="1366"/>
                </a:cubicBezTo>
                <a:cubicBezTo>
                  <a:pt x="5231" y="636"/>
                  <a:pt x="4065" y="0"/>
                  <a:pt x="284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106"/>
          <p:cNvSpPr/>
          <p:nvPr/>
        </p:nvSpPr>
        <p:spPr>
          <a:xfrm>
            <a:off x="1931203" y="2107102"/>
            <a:ext cx="87380" cy="43503"/>
          </a:xfrm>
          <a:custGeom>
            <a:avLst/>
            <a:gdLst/>
            <a:ahLst/>
            <a:cxnLst/>
            <a:rect l="l" t="t" r="r" b="b"/>
            <a:pathLst>
              <a:path w="5185" h="2581" extrusionOk="0">
                <a:moveTo>
                  <a:pt x="1901" y="1"/>
                </a:moveTo>
                <a:lnTo>
                  <a:pt x="1227" y="467"/>
                </a:lnTo>
                <a:cubicBezTo>
                  <a:pt x="934" y="1020"/>
                  <a:pt x="0" y="1383"/>
                  <a:pt x="415" y="2144"/>
                </a:cubicBezTo>
                <a:cubicBezTo>
                  <a:pt x="602" y="2475"/>
                  <a:pt x="838" y="2581"/>
                  <a:pt x="1096" y="2581"/>
                </a:cubicBezTo>
                <a:cubicBezTo>
                  <a:pt x="1482" y="2581"/>
                  <a:pt x="1915" y="2344"/>
                  <a:pt x="2299" y="2282"/>
                </a:cubicBezTo>
                <a:cubicBezTo>
                  <a:pt x="2552" y="2236"/>
                  <a:pt x="2806" y="2213"/>
                  <a:pt x="3064" y="2213"/>
                </a:cubicBezTo>
                <a:cubicBezTo>
                  <a:pt x="3194" y="2213"/>
                  <a:pt x="3324" y="2219"/>
                  <a:pt x="3457" y="2230"/>
                </a:cubicBezTo>
                <a:cubicBezTo>
                  <a:pt x="3730" y="2245"/>
                  <a:pt x="4039" y="2324"/>
                  <a:pt x="4314" y="2324"/>
                </a:cubicBezTo>
                <a:cubicBezTo>
                  <a:pt x="4665" y="2324"/>
                  <a:pt x="4959" y="2195"/>
                  <a:pt x="5047" y="1643"/>
                </a:cubicBezTo>
                <a:cubicBezTo>
                  <a:pt x="5185" y="744"/>
                  <a:pt x="4563" y="277"/>
                  <a:pt x="3768" y="122"/>
                </a:cubicBezTo>
                <a:cubicBezTo>
                  <a:pt x="3146" y="35"/>
                  <a:pt x="2523" y="1"/>
                  <a:pt x="1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106"/>
          <p:cNvSpPr/>
          <p:nvPr/>
        </p:nvSpPr>
        <p:spPr>
          <a:xfrm>
            <a:off x="1840623" y="1895156"/>
            <a:ext cx="63534" cy="30221"/>
          </a:xfrm>
          <a:custGeom>
            <a:avLst/>
            <a:gdLst/>
            <a:ahLst/>
            <a:cxnLst/>
            <a:rect l="l" t="t" r="r" b="b"/>
            <a:pathLst>
              <a:path w="3770" h="1793" extrusionOk="0">
                <a:moveTo>
                  <a:pt x="2929" y="0"/>
                </a:moveTo>
                <a:cubicBezTo>
                  <a:pt x="2800" y="0"/>
                  <a:pt x="2676" y="17"/>
                  <a:pt x="2576" y="47"/>
                </a:cubicBezTo>
                <a:cubicBezTo>
                  <a:pt x="2412" y="93"/>
                  <a:pt x="2229" y="105"/>
                  <a:pt x="2039" y="105"/>
                </a:cubicBezTo>
                <a:cubicBezTo>
                  <a:pt x="1817" y="105"/>
                  <a:pt x="1584" y="88"/>
                  <a:pt x="1360" y="88"/>
                </a:cubicBezTo>
                <a:cubicBezTo>
                  <a:pt x="763" y="88"/>
                  <a:pt x="227" y="208"/>
                  <a:pt x="105" y="1084"/>
                </a:cubicBezTo>
                <a:cubicBezTo>
                  <a:pt x="1" y="1792"/>
                  <a:pt x="865" y="1688"/>
                  <a:pt x="1504" y="1740"/>
                </a:cubicBezTo>
                <a:cubicBezTo>
                  <a:pt x="2265" y="1568"/>
                  <a:pt x="3405" y="1792"/>
                  <a:pt x="3665" y="652"/>
                </a:cubicBezTo>
                <a:cubicBezTo>
                  <a:pt x="3769" y="167"/>
                  <a:pt x="3329" y="0"/>
                  <a:pt x="29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06"/>
          <p:cNvSpPr/>
          <p:nvPr/>
        </p:nvSpPr>
        <p:spPr>
          <a:xfrm>
            <a:off x="1896252" y="2979730"/>
            <a:ext cx="39924" cy="29884"/>
          </a:xfrm>
          <a:custGeom>
            <a:avLst/>
            <a:gdLst/>
            <a:ahLst/>
            <a:cxnLst/>
            <a:rect l="l" t="t" r="r" b="b"/>
            <a:pathLst>
              <a:path w="2369" h="1773" extrusionOk="0">
                <a:moveTo>
                  <a:pt x="922" y="1"/>
                </a:moveTo>
                <a:cubicBezTo>
                  <a:pt x="435" y="1"/>
                  <a:pt x="1" y="156"/>
                  <a:pt x="1" y="762"/>
                </a:cubicBezTo>
                <a:cubicBezTo>
                  <a:pt x="1" y="1414"/>
                  <a:pt x="337" y="1773"/>
                  <a:pt x="982" y="1773"/>
                </a:cubicBezTo>
                <a:cubicBezTo>
                  <a:pt x="1038" y="1773"/>
                  <a:pt x="1097" y="1770"/>
                  <a:pt x="1158" y="1765"/>
                </a:cubicBezTo>
                <a:cubicBezTo>
                  <a:pt x="1711" y="1730"/>
                  <a:pt x="2368" y="1678"/>
                  <a:pt x="2299" y="901"/>
                </a:cubicBezTo>
                <a:cubicBezTo>
                  <a:pt x="2264" y="175"/>
                  <a:pt x="1642" y="2"/>
                  <a:pt x="1003" y="2"/>
                </a:cubicBezTo>
                <a:cubicBezTo>
                  <a:pt x="976" y="1"/>
                  <a:pt x="949" y="1"/>
                  <a:pt x="9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106"/>
          <p:cNvSpPr/>
          <p:nvPr/>
        </p:nvSpPr>
        <p:spPr>
          <a:xfrm>
            <a:off x="1716862" y="2983826"/>
            <a:ext cx="37868" cy="25805"/>
          </a:xfrm>
          <a:custGeom>
            <a:avLst/>
            <a:gdLst/>
            <a:ahLst/>
            <a:cxnLst/>
            <a:rect l="l" t="t" r="r" b="b"/>
            <a:pathLst>
              <a:path w="2247" h="1531" extrusionOk="0">
                <a:moveTo>
                  <a:pt x="1003" y="1"/>
                </a:moveTo>
                <a:cubicBezTo>
                  <a:pt x="536" y="35"/>
                  <a:pt x="0" y="1"/>
                  <a:pt x="17" y="554"/>
                </a:cubicBezTo>
                <a:cubicBezTo>
                  <a:pt x="17" y="1297"/>
                  <a:pt x="640" y="1452"/>
                  <a:pt x="1262" y="1522"/>
                </a:cubicBezTo>
                <a:cubicBezTo>
                  <a:pt x="1319" y="1528"/>
                  <a:pt x="1377" y="1531"/>
                  <a:pt x="1434" y="1531"/>
                </a:cubicBezTo>
                <a:cubicBezTo>
                  <a:pt x="1857" y="1531"/>
                  <a:pt x="2247" y="1352"/>
                  <a:pt x="2247" y="865"/>
                </a:cubicBezTo>
                <a:cubicBezTo>
                  <a:pt x="2247" y="18"/>
                  <a:pt x="1504" y="139"/>
                  <a:pt x="1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06"/>
          <p:cNvSpPr/>
          <p:nvPr/>
        </p:nvSpPr>
        <p:spPr>
          <a:xfrm>
            <a:off x="5384700" y="3481980"/>
            <a:ext cx="31935" cy="36103"/>
          </a:xfrm>
          <a:custGeom>
            <a:avLst/>
            <a:gdLst/>
            <a:ahLst/>
            <a:cxnLst/>
            <a:rect l="l" t="t" r="r" b="b"/>
            <a:pathLst>
              <a:path w="1895" h="2142" extrusionOk="0">
                <a:moveTo>
                  <a:pt x="416" y="1"/>
                </a:moveTo>
                <a:cubicBezTo>
                  <a:pt x="93" y="1"/>
                  <a:pt x="0" y="338"/>
                  <a:pt x="63" y="618"/>
                </a:cubicBezTo>
                <a:cubicBezTo>
                  <a:pt x="201" y="1292"/>
                  <a:pt x="339" y="2035"/>
                  <a:pt x="1203" y="2139"/>
                </a:cubicBezTo>
                <a:cubicBezTo>
                  <a:pt x="1224" y="2141"/>
                  <a:pt x="1245" y="2142"/>
                  <a:pt x="1265" y="2142"/>
                </a:cubicBezTo>
                <a:cubicBezTo>
                  <a:pt x="1645" y="2142"/>
                  <a:pt x="1895" y="1835"/>
                  <a:pt x="1895" y="1327"/>
                </a:cubicBezTo>
                <a:cubicBezTo>
                  <a:pt x="1670" y="705"/>
                  <a:pt x="1273" y="169"/>
                  <a:pt x="529" y="13"/>
                </a:cubicBezTo>
                <a:cubicBezTo>
                  <a:pt x="489" y="5"/>
                  <a:pt x="451" y="1"/>
                  <a:pt x="4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106"/>
          <p:cNvSpPr/>
          <p:nvPr/>
        </p:nvSpPr>
        <p:spPr>
          <a:xfrm>
            <a:off x="3528300" y="2043375"/>
            <a:ext cx="37008" cy="25552"/>
          </a:xfrm>
          <a:custGeom>
            <a:avLst/>
            <a:gdLst/>
            <a:ahLst/>
            <a:cxnLst/>
            <a:rect l="l" t="t" r="r" b="b"/>
            <a:pathLst>
              <a:path w="2196" h="1516" extrusionOk="0">
                <a:moveTo>
                  <a:pt x="1013" y="0"/>
                </a:moveTo>
                <a:cubicBezTo>
                  <a:pt x="676" y="0"/>
                  <a:pt x="369" y="181"/>
                  <a:pt x="190" y="464"/>
                </a:cubicBezTo>
                <a:cubicBezTo>
                  <a:pt x="0" y="706"/>
                  <a:pt x="35" y="1034"/>
                  <a:pt x="259" y="1224"/>
                </a:cubicBezTo>
                <a:cubicBezTo>
                  <a:pt x="466" y="1444"/>
                  <a:pt x="678" y="1515"/>
                  <a:pt x="892" y="1515"/>
                </a:cubicBezTo>
                <a:cubicBezTo>
                  <a:pt x="1233" y="1515"/>
                  <a:pt x="1579" y="1336"/>
                  <a:pt x="1919" y="1293"/>
                </a:cubicBezTo>
                <a:cubicBezTo>
                  <a:pt x="2195" y="567"/>
                  <a:pt x="1901" y="153"/>
                  <a:pt x="1175" y="14"/>
                </a:cubicBezTo>
                <a:cubicBezTo>
                  <a:pt x="1121" y="5"/>
                  <a:pt x="1066" y="0"/>
                  <a:pt x="10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0" name="Google Shape;2020;p106"/>
          <p:cNvSpPr/>
          <p:nvPr/>
        </p:nvSpPr>
        <p:spPr>
          <a:xfrm>
            <a:off x="4897947" y="3435208"/>
            <a:ext cx="33789" cy="25165"/>
          </a:xfrm>
          <a:custGeom>
            <a:avLst/>
            <a:gdLst/>
            <a:ahLst/>
            <a:cxnLst/>
            <a:rect l="l" t="t" r="r" b="b"/>
            <a:pathLst>
              <a:path w="2005" h="1493" extrusionOk="0">
                <a:moveTo>
                  <a:pt x="754" y="1"/>
                </a:moveTo>
                <a:cubicBezTo>
                  <a:pt x="409" y="1"/>
                  <a:pt x="93" y="129"/>
                  <a:pt x="52" y="542"/>
                </a:cubicBezTo>
                <a:cubicBezTo>
                  <a:pt x="0" y="1198"/>
                  <a:pt x="536" y="1371"/>
                  <a:pt x="1106" y="1492"/>
                </a:cubicBezTo>
                <a:cubicBezTo>
                  <a:pt x="1504" y="1475"/>
                  <a:pt x="1988" y="1440"/>
                  <a:pt x="1988" y="905"/>
                </a:cubicBezTo>
                <a:cubicBezTo>
                  <a:pt x="2005" y="317"/>
                  <a:pt x="1504" y="110"/>
                  <a:pt x="1020" y="23"/>
                </a:cubicBezTo>
                <a:cubicBezTo>
                  <a:pt x="932" y="9"/>
                  <a:pt x="842" y="1"/>
                  <a:pt x="75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106"/>
          <p:cNvSpPr/>
          <p:nvPr/>
        </p:nvSpPr>
        <p:spPr>
          <a:xfrm>
            <a:off x="5138492" y="2475088"/>
            <a:ext cx="31059" cy="28451"/>
          </a:xfrm>
          <a:custGeom>
            <a:avLst/>
            <a:gdLst/>
            <a:ahLst/>
            <a:cxnLst/>
            <a:rect l="l" t="t" r="r" b="b"/>
            <a:pathLst>
              <a:path w="1843" h="1688" extrusionOk="0">
                <a:moveTo>
                  <a:pt x="1376" y="1"/>
                </a:moveTo>
                <a:cubicBezTo>
                  <a:pt x="1345" y="1"/>
                  <a:pt x="1312" y="4"/>
                  <a:pt x="1280" y="11"/>
                </a:cubicBezTo>
                <a:cubicBezTo>
                  <a:pt x="675" y="29"/>
                  <a:pt x="156" y="478"/>
                  <a:pt x="70" y="1083"/>
                </a:cubicBezTo>
                <a:cubicBezTo>
                  <a:pt x="1" y="1446"/>
                  <a:pt x="208" y="1670"/>
                  <a:pt x="675" y="1688"/>
                </a:cubicBezTo>
                <a:cubicBezTo>
                  <a:pt x="1193" y="1480"/>
                  <a:pt x="1643" y="1135"/>
                  <a:pt x="1781" y="513"/>
                </a:cubicBezTo>
                <a:cubicBezTo>
                  <a:pt x="1843" y="250"/>
                  <a:pt x="1642" y="1"/>
                  <a:pt x="13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106"/>
          <p:cNvSpPr/>
          <p:nvPr/>
        </p:nvSpPr>
        <p:spPr>
          <a:xfrm>
            <a:off x="3029127" y="2518674"/>
            <a:ext cx="36132" cy="85067"/>
          </a:xfrm>
          <a:custGeom>
            <a:avLst/>
            <a:gdLst/>
            <a:ahLst/>
            <a:cxnLst/>
            <a:rect l="l" t="t" r="r" b="b"/>
            <a:pathLst>
              <a:path w="2144" h="5047" extrusionOk="0">
                <a:moveTo>
                  <a:pt x="1297" y="0"/>
                </a:moveTo>
                <a:cubicBezTo>
                  <a:pt x="778" y="0"/>
                  <a:pt x="260" y="363"/>
                  <a:pt x="364" y="795"/>
                </a:cubicBezTo>
                <a:cubicBezTo>
                  <a:pt x="640" y="1850"/>
                  <a:pt x="122" y="2731"/>
                  <a:pt x="1" y="3491"/>
                </a:cubicBezTo>
                <a:cubicBezTo>
                  <a:pt x="70" y="4338"/>
                  <a:pt x="1" y="5047"/>
                  <a:pt x="951" y="5047"/>
                </a:cubicBezTo>
                <a:cubicBezTo>
                  <a:pt x="1781" y="5047"/>
                  <a:pt x="1971" y="4476"/>
                  <a:pt x="2040" y="3785"/>
                </a:cubicBezTo>
                <a:cubicBezTo>
                  <a:pt x="2144" y="2748"/>
                  <a:pt x="1642" y="1746"/>
                  <a:pt x="1936" y="692"/>
                </a:cubicBezTo>
                <a:cubicBezTo>
                  <a:pt x="2023" y="381"/>
                  <a:pt x="1712" y="0"/>
                  <a:pt x="12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3" name="Google Shape;2023;p106"/>
          <p:cNvSpPr/>
          <p:nvPr/>
        </p:nvSpPr>
        <p:spPr>
          <a:xfrm>
            <a:off x="3271139" y="2657606"/>
            <a:ext cx="63214" cy="30609"/>
          </a:xfrm>
          <a:custGeom>
            <a:avLst/>
            <a:gdLst/>
            <a:ahLst/>
            <a:cxnLst/>
            <a:rect l="l" t="t" r="r" b="b"/>
            <a:pathLst>
              <a:path w="3751" h="1816" extrusionOk="0">
                <a:moveTo>
                  <a:pt x="1383" y="1"/>
                </a:moveTo>
                <a:cubicBezTo>
                  <a:pt x="778" y="87"/>
                  <a:pt x="1" y="18"/>
                  <a:pt x="122" y="640"/>
                </a:cubicBezTo>
                <a:cubicBezTo>
                  <a:pt x="329" y="1625"/>
                  <a:pt x="1297" y="1815"/>
                  <a:pt x="2195" y="1815"/>
                </a:cubicBezTo>
                <a:cubicBezTo>
                  <a:pt x="2835" y="1815"/>
                  <a:pt x="3751" y="1712"/>
                  <a:pt x="3613" y="951"/>
                </a:cubicBezTo>
                <a:cubicBezTo>
                  <a:pt x="3466" y="240"/>
                  <a:pt x="2970" y="188"/>
                  <a:pt x="2455" y="188"/>
                </a:cubicBezTo>
                <a:cubicBezTo>
                  <a:pt x="2366" y="188"/>
                  <a:pt x="2276" y="189"/>
                  <a:pt x="2187" y="189"/>
                </a:cubicBezTo>
                <a:cubicBezTo>
                  <a:pt x="1880" y="189"/>
                  <a:pt x="1588" y="170"/>
                  <a:pt x="138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106"/>
          <p:cNvSpPr/>
          <p:nvPr/>
        </p:nvSpPr>
        <p:spPr>
          <a:xfrm>
            <a:off x="3416471" y="2665966"/>
            <a:ext cx="34093" cy="25350"/>
          </a:xfrm>
          <a:custGeom>
            <a:avLst/>
            <a:gdLst/>
            <a:ahLst/>
            <a:cxnLst/>
            <a:rect l="l" t="t" r="r" b="b"/>
            <a:pathLst>
              <a:path w="2023" h="1504" extrusionOk="0">
                <a:moveTo>
                  <a:pt x="1294" y="1"/>
                </a:moveTo>
                <a:cubicBezTo>
                  <a:pt x="1249" y="1"/>
                  <a:pt x="1204" y="3"/>
                  <a:pt x="1158" y="6"/>
                </a:cubicBezTo>
                <a:cubicBezTo>
                  <a:pt x="691" y="144"/>
                  <a:pt x="0" y="109"/>
                  <a:pt x="17" y="904"/>
                </a:cubicBezTo>
                <a:cubicBezTo>
                  <a:pt x="17" y="1352"/>
                  <a:pt x="364" y="1503"/>
                  <a:pt x="748" y="1503"/>
                </a:cubicBezTo>
                <a:cubicBezTo>
                  <a:pt x="809" y="1503"/>
                  <a:pt x="872" y="1499"/>
                  <a:pt x="933" y="1492"/>
                </a:cubicBezTo>
                <a:cubicBezTo>
                  <a:pt x="1486" y="1440"/>
                  <a:pt x="2022" y="1233"/>
                  <a:pt x="2022" y="593"/>
                </a:cubicBezTo>
                <a:cubicBezTo>
                  <a:pt x="2022" y="156"/>
                  <a:pt x="1711" y="1"/>
                  <a:pt x="12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5" name="Google Shape;2025;p106"/>
          <p:cNvSpPr/>
          <p:nvPr/>
        </p:nvSpPr>
        <p:spPr>
          <a:xfrm>
            <a:off x="2937992" y="2574580"/>
            <a:ext cx="30284" cy="25738"/>
          </a:xfrm>
          <a:custGeom>
            <a:avLst/>
            <a:gdLst/>
            <a:ahLst/>
            <a:cxnLst/>
            <a:rect l="l" t="t" r="r" b="b"/>
            <a:pathLst>
              <a:path w="1797" h="1527" extrusionOk="0">
                <a:moveTo>
                  <a:pt x="812" y="0"/>
                </a:moveTo>
                <a:cubicBezTo>
                  <a:pt x="383" y="0"/>
                  <a:pt x="1" y="211"/>
                  <a:pt x="34" y="710"/>
                </a:cubicBezTo>
                <a:cubicBezTo>
                  <a:pt x="34" y="1164"/>
                  <a:pt x="400" y="1527"/>
                  <a:pt x="845" y="1527"/>
                </a:cubicBezTo>
                <a:cubicBezTo>
                  <a:pt x="874" y="1527"/>
                  <a:pt x="903" y="1525"/>
                  <a:pt x="933" y="1522"/>
                </a:cubicBezTo>
                <a:cubicBezTo>
                  <a:pt x="1382" y="1522"/>
                  <a:pt x="1745" y="1315"/>
                  <a:pt x="1797" y="796"/>
                </a:cubicBezTo>
                <a:cubicBezTo>
                  <a:pt x="1745" y="226"/>
                  <a:pt x="1330" y="19"/>
                  <a:pt x="864" y="1"/>
                </a:cubicBezTo>
                <a:cubicBezTo>
                  <a:pt x="847" y="1"/>
                  <a:pt x="829" y="0"/>
                  <a:pt x="8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p106"/>
          <p:cNvSpPr txBox="1"/>
          <p:nvPr/>
        </p:nvSpPr>
        <p:spPr>
          <a:xfrm>
            <a:off x="6392675" y="1894438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7" name="Google Shape;2027;p106"/>
          <p:cNvSpPr txBox="1"/>
          <p:nvPr/>
        </p:nvSpPr>
        <p:spPr>
          <a:xfrm>
            <a:off x="6709475" y="1594843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28" name="Google Shape;2028;p106"/>
          <p:cNvSpPr/>
          <p:nvPr/>
        </p:nvSpPr>
        <p:spPr>
          <a:xfrm>
            <a:off x="6234413" y="2480450"/>
            <a:ext cx="2116800" cy="97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106"/>
          <p:cNvSpPr/>
          <p:nvPr/>
        </p:nvSpPr>
        <p:spPr>
          <a:xfrm>
            <a:off x="6234413" y="3518350"/>
            <a:ext cx="2116800" cy="97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106"/>
          <p:cNvSpPr txBox="1"/>
          <p:nvPr/>
        </p:nvSpPr>
        <p:spPr>
          <a:xfrm>
            <a:off x="6392675" y="2932338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1" name="Google Shape;2031;p106"/>
          <p:cNvSpPr txBox="1"/>
          <p:nvPr/>
        </p:nvSpPr>
        <p:spPr>
          <a:xfrm>
            <a:off x="6709475" y="2632743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32" name="Google Shape;2032;p106"/>
          <p:cNvSpPr txBox="1"/>
          <p:nvPr/>
        </p:nvSpPr>
        <p:spPr>
          <a:xfrm>
            <a:off x="6392675" y="3970238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3" name="Google Shape;2033;p106"/>
          <p:cNvSpPr txBox="1"/>
          <p:nvPr/>
        </p:nvSpPr>
        <p:spPr>
          <a:xfrm>
            <a:off x="6709475" y="3670643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034" name="Google Shape;2034;p106"/>
          <p:cNvGrpSpPr/>
          <p:nvPr/>
        </p:nvGrpSpPr>
        <p:grpSpPr>
          <a:xfrm>
            <a:off x="2929351" y="2401032"/>
            <a:ext cx="876987" cy="1057977"/>
            <a:chOff x="7666781" y="1670426"/>
            <a:chExt cx="844800" cy="1019049"/>
          </a:xfrm>
        </p:grpSpPr>
        <p:sp>
          <p:nvSpPr>
            <p:cNvPr id="2035" name="Google Shape;2035;p106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06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2037" name="Google Shape;2037;p106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038" name="Google Shape;2038;p106"/>
          <p:cNvGrpSpPr/>
          <p:nvPr/>
        </p:nvGrpSpPr>
        <p:grpSpPr>
          <a:xfrm>
            <a:off x="1485847" y="2591161"/>
            <a:ext cx="876987" cy="1057977"/>
            <a:chOff x="7666781" y="1670426"/>
            <a:chExt cx="844800" cy="1019049"/>
          </a:xfrm>
        </p:grpSpPr>
        <p:sp>
          <p:nvSpPr>
            <p:cNvPr id="2039" name="Google Shape;2039;p106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06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2041" name="Google Shape;2041;p106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042" name="Google Shape;2042;p106"/>
          <p:cNvGrpSpPr/>
          <p:nvPr/>
        </p:nvGrpSpPr>
        <p:grpSpPr>
          <a:xfrm>
            <a:off x="3891284" y="1384760"/>
            <a:ext cx="876987" cy="1057977"/>
            <a:chOff x="7666781" y="1670426"/>
            <a:chExt cx="844800" cy="1019049"/>
          </a:xfrm>
        </p:grpSpPr>
        <p:sp>
          <p:nvSpPr>
            <p:cNvPr id="2043" name="Google Shape;2043;p106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06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2045" name="Google Shape;2045;p106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107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2051" name="Google Shape;2051;p107"/>
          <p:cNvSpPr/>
          <p:nvPr/>
        </p:nvSpPr>
        <p:spPr>
          <a:xfrm rot="10800000">
            <a:off x="5326400" y="1409625"/>
            <a:ext cx="754500" cy="2724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107"/>
          <p:cNvSpPr txBox="1"/>
          <p:nvPr/>
        </p:nvSpPr>
        <p:spPr>
          <a:xfrm rot="-5400000">
            <a:off x="5297924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85%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53" name="Google Shape;2053;p107"/>
          <p:cNvSpPr/>
          <p:nvPr/>
        </p:nvSpPr>
        <p:spPr>
          <a:xfrm rot="10800000">
            <a:off x="4571975" y="2009925"/>
            <a:ext cx="754500" cy="21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07"/>
          <p:cNvSpPr txBox="1"/>
          <p:nvPr/>
        </p:nvSpPr>
        <p:spPr>
          <a:xfrm rot="-5400000">
            <a:off x="4542275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55" name="Google Shape;2055;p107"/>
          <p:cNvSpPr/>
          <p:nvPr/>
        </p:nvSpPr>
        <p:spPr>
          <a:xfrm rot="10800000">
            <a:off x="3817525" y="3008025"/>
            <a:ext cx="754500" cy="112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107"/>
          <p:cNvSpPr txBox="1"/>
          <p:nvPr/>
        </p:nvSpPr>
        <p:spPr>
          <a:xfrm rot="-5400000">
            <a:off x="3786625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57" name="Google Shape;2057;p107"/>
          <p:cNvSpPr/>
          <p:nvPr/>
        </p:nvSpPr>
        <p:spPr>
          <a:xfrm rot="10800000">
            <a:off x="3063100" y="2276625"/>
            <a:ext cx="754500" cy="185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107"/>
          <p:cNvSpPr txBox="1"/>
          <p:nvPr/>
        </p:nvSpPr>
        <p:spPr>
          <a:xfrm rot="-5400000">
            <a:off x="3030976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59" name="Google Shape;2059;p107"/>
          <p:cNvSpPr txBox="1"/>
          <p:nvPr/>
        </p:nvSpPr>
        <p:spPr>
          <a:xfrm>
            <a:off x="457212" y="153077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60" name="Google Shape;2060;p107"/>
          <p:cNvSpPr txBox="1"/>
          <p:nvPr/>
        </p:nvSpPr>
        <p:spPr>
          <a:xfrm>
            <a:off x="457212" y="185326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1" name="Google Shape;2061;p107"/>
          <p:cNvSpPr txBox="1"/>
          <p:nvPr/>
        </p:nvSpPr>
        <p:spPr>
          <a:xfrm>
            <a:off x="6806997" y="3199538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62" name="Google Shape;2062;p107"/>
          <p:cNvSpPr txBox="1"/>
          <p:nvPr/>
        </p:nvSpPr>
        <p:spPr>
          <a:xfrm>
            <a:off x="6806997" y="352203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3" name="Google Shape;2063;p107"/>
          <p:cNvSpPr txBox="1"/>
          <p:nvPr/>
        </p:nvSpPr>
        <p:spPr>
          <a:xfrm>
            <a:off x="6806997" y="15307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64" name="Google Shape;2064;p107"/>
          <p:cNvSpPr txBox="1"/>
          <p:nvPr/>
        </p:nvSpPr>
        <p:spPr>
          <a:xfrm>
            <a:off x="6806997" y="185326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5" name="Google Shape;2065;p107"/>
          <p:cNvSpPr txBox="1"/>
          <p:nvPr/>
        </p:nvSpPr>
        <p:spPr>
          <a:xfrm>
            <a:off x="457212" y="31995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66" name="Google Shape;2066;p107"/>
          <p:cNvSpPr txBox="1"/>
          <p:nvPr/>
        </p:nvSpPr>
        <p:spPr>
          <a:xfrm>
            <a:off x="457212" y="352203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67" name="Google Shape;2067;p107"/>
          <p:cNvGrpSpPr/>
          <p:nvPr/>
        </p:nvGrpSpPr>
        <p:grpSpPr>
          <a:xfrm>
            <a:off x="3261742" y="4300424"/>
            <a:ext cx="353557" cy="353557"/>
            <a:chOff x="-31164450" y="2657050"/>
            <a:chExt cx="291425" cy="291425"/>
          </a:xfrm>
        </p:grpSpPr>
        <p:sp>
          <p:nvSpPr>
            <p:cNvPr id="2068" name="Google Shape;2068;p107"/>
            <p:cNvSpPr/>
            <p:nvPr/>
          </p:nvSpPr>
          <p:spPr>
            <a:xfrm>
              <a:off x="-31028975" y="27610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07"/>
            <p:cNvSpPr/>
            <p:nvPr/>
          </p:nvSpPr>
          <p:spPr>
            <a:xfrm>
              <a:off x="-31028975" y="2794075"/>
              <a:ext cx="18125" cy="52025"/>
            </a:xfrm>
            <a:custGeom>
              <a:avLst/>
              <a:gdLst/>
              <a:ahLst/>
              <a:cxnLst/>
              <a:rect l="l" t="t" r="r" b="b"/>
              <a:pathLst>
                <a:path w="725" h="2081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07"/>
            <p:cNvSpPr/>
            <p:nvPr/>
          </p:nvSpPr>
          <p:spPr>
            <a:xfrm>
              <a:off x="-31164450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07"/>
            <p:cNvSpPr/>
            <p:nvPr/>
          </p:nvSpPr>
          <p:spPr>
            <a:xfrm>
              <a:off x="-31097500" y="2727125"/>
              <a:ext cx="156750" cy="153925"/>
            </a:xfrm>
            <a:custGeom>
              <a:avLst/>
              <a:gdLst/>
              <a:ahLst/>
              <a:cxnLst/>
              <a:rect l="l" t="t" r="r" b="b"/>
              <a:pathLst>
                <a:path w="6270" h="6157" extrusionOk="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2" name="Google Shape;2072;p107"/>
          <p:cNvGrpSpPr/>
          <p:nvPr/>
        </p:nvGrpSpPr>
        <p:grpSpPr>
          <a:xfrm>
            <a:off x="5528693" y="4300418"/>
            <a:ext cx="353557" cy="353557"/>
            <a:chOff x="-30064925" y="2332550"/>
            <a:chExt cx="291425" cy="291425"/>
          </a:xfrm>
        </p:grpSpPr>
        <p:sp>
          <p:nvSpPr>
            <p:cNvPr id="2073" name="Google Shape;2073;p107"/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07"/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07"/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6" name="Google Shape;2076;p107"/>
          <p:cNvGrpSpPr/>
          <p:nvPr/>
        </p:nvGrpSpPr>
        <p:grpSpPr>
          <a:xfrm>
            <a:off x="3999741" y="4282767"/>
            <a:ext cx="388867" cy="388867"/>
            <a:chOff x="892750" y="4993750"/>
            <a:chExt cx="483125" cy="483125"/>
          </a:xfrm>
        </p:grpSpPr>
        <p:sp>
          <p:nvSpPr>
            <p:cNvPr id="2077" name="Google Shape;2077;p107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78" name="Google Shape;2078;p107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79" name="Google Shape;2079;p107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80" name="Google Shape;2080;p107"/>
          <p:cNvGrpSpPr/>
          <p:nvPr/>
        </p:nvGrpSpPr>
        <p:grpSpPr>
          <a:xfrm>
            <a:off x="4814008" y="4300407"/>
            <a:ext cx="270453" cy="353587"/>
            <a:chOff x="-35101800" y="2631050"/>
            <a:chExt cx="222925" cy="291450"/>
          </a:xfrm>
        </p:grpSpPr>
        <p:sp>
          <p:nvSpPr>
            <p:cNvPr id="2081" name="Google Shape;2081;p107"/>
            <p:cNvSpPr/>
            <p:nvPr/>
          </p:nvSpPr>
          <p:spPr>
            <a:xfrm>
              <a:off x="-34999400" y="26995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07"/>
            <p:cNvSpPr/>
            <p:nvPr/>
          </p:nvSpPr>
          <p:spPr>
            <a:xfrm>
              <a:off x="-34999400" y="27326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90"/>
                    <a:pt x="1" y="379"/>
                  </a:cubicBezTo>
                  <a:lnTo>
                    <a:pt x="1" y="1765"/>
                  </a:lnTo>
                  <a:cubicBezTo>
                    <a:pt x="1" y="1985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79"/>
                  </a:lnTo>
                  <a:cubicBezTo>
                    <a:pt x="725" y="190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07"/>
            <p:cNvSpPr/>
            <p:nvPr/>
          </p:nvSpPr>
          <p:spPr>
            <a:xfrm>
              <a:off x="-35067125" y="2665700"/>
              <a:ext cx="153600" cy="154400"/>
            </a:xfrm>
            <a:custGeom>
              <a:avLst/>
              <a:gdLst/>
              <a:ahLst/>
              <a:cxnLst/>
              <a:rect l="l" t="t" r="r" b="b"/>
              <a:pathLst>
                <a:path w="6144" h="6176" extrusionOk="0">
                  <a:moveTo>
                    <a:pt x="3056" y="694"/>
                  </a:moveTo>
                  <a:cubicBezTo>
                    <a:pt x="4411" y="694"/>
                    <a:pt x="5482" y="1765"/>
                    <a:pt x="5482" y="3088"/>
                  </a:cubicBezTo>
                  <a:cubicBezTo>
                    <a:pt x="5482" y="4443"/>
                    <a:pt x="4411" y="5482"/>
                    <a:pt x="3056" y="5482"/>
                  </a:cubicBezTo>
                  <a:cubicBezTo>
                    <a:pt x="1733" y="5482"/>
                    <a:pt x="662" y="4443"/>
                    <a:pt x="662" y="3088"/>
                  </a:cubicBezTo>
                  <a:cubicBezTo>
                    <a:pt x="662" y="1796"/>
                    <a:pt x="1764" y="694"/>
                    <a:pt x="3056" y="69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87"/>
                    <a:pt x="0" y="3088"/>
                  </a:cubicBezTo>
                  <a:cubicBezTo>
                    <a:pt x="0" y="4789"/>
                    <a:pt x="1386" y="6176"/>
                    <a:pt x="3056" y="6176"/>
                  </a:cubicBezTo>
                  <a:cubicBezTo>
                    <a:pt x="4757" y="6176"/>
                    <a:pt x="6144" y="4789"/>
                    <a:pt x="6144" y="3088"/>
                  </a:cubicBezTo>
                  <a:cubicBezTo>
                    <a:pt x="6144" y="1387"/>
                    <a:pt x="4757" y="1"/>
                    <a:pt x="30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07"/>
            <p:cNvSpPr/>
            <p:nvPr/>
          </p:nvSpPr>
          <p:spPr>
            <a:xfrm>
              <a:off x="-35101800" y="2631050"/>
              <a:ext cx="222925" cy="291450"/>
            </a:xfrm>
            <a:custGeom>
              <a:avLst/>
              <a:gdLst/>
              <a:ahLst/>
              <a:cxnLst/>
              <a:rect l="l" t="t" r="r" b="b"/>
              <a:pathLst>
                <a:path w="8917" h="11658" extrusionOk="0">
                  <a:moveTo>
                    <a:pt x="4443" y="693"/>
                  </a:moveTo>
                  <a:cubicBezTo>
                    <a:pt x="6554" y="693"/>
                    <a:pt x="8192" y="2395"/>
                    <a:pt x="8192" y="4474"/>
                  </a:cubicBezTo>
                  <a:cubicBezTo>
                    <a:pt x="8192" y="5293"/>
                    <a:pt x="7940" y="6081"/>
                    <a:pt x="7436" y="6711"/>
                  </a:cubicBezTo>
                  <a:lnTo>
                    <a:pt x="4443" y="10775"/>
                  </a:lnTo>
                  <a:lnTo>
                    <a:pt x="1450" y="6711"/>
                  </a:lnTo>
                  <a:cubicBezTo>
                    <a:pt x="1009" y="6049"/>
                    <a:pt x="726" y="5293"/>
                    <a:pt x="726" y="4474"/>
                  </a:cubicBezTo>
                  <a:cubicBezTo>
                    <a:pt x="726" y="2395"/>
                    <a:pt x="2364" y="693"/>
                    <a:pt x="4443" y="693"/>
                  </a:cubicBezTo>
                  <a:close/>
                  <a:moveTo>
                    <a:pt x="4443" y="0"/>
                  </a:moveTo>
                  <a:cubicBezTo>
                    <a:pt x="2017" y="0"/>
                    <a:pt x="1" y="1985"/>
                    <a:pt x="1" y="4443"/>
                  </a:cubicBezTo>
                  <a:cubicBezTo>
                    <a:pt x="1" y="5419"/>
                    <a:pt x="316" y="6333"/>
                    <a:pt x="883" y="7120"/>
                  </a:cubicBezTo>
                  <a:lnTo>
                    <a:pt x="4191" y="11531"/>
                  </a:lnTo>
                  <a:cubicBezTo>
                    <a:pt x="4254" y="11594"/>
                    <a:pt x="4349" y="11657"/>
                    <a:pt x="4443" y="11657"/>
                  </a:cubicBezTo>
                  <a:cubicBezTo>
                    <a:pt x="4569" y="11657"/>
                    <a:pt x="4664" y="11594"/>
                    <a:pt x="4727" y="11531"/>
                  </a:cubicBezTo>
                  <a:lnTo>
                    <a:pt x="8003" y="7120"/>
                  </a:lnTo>
                  <a:cubicBezTo>
                    <a:pt x="8602" y="6333"/>
                    <a:pt x="8917" y="5419"/>
                    <a:pt x="8917" y="4443"/>
                  </a:cubicBezTo>
                  <a:cubicBezTo>
                    <a:pt x="8917" y="1985"/>
                    <a:pt x="6901" y="0"/>
                    <a:pt x="44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08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2090" name="Google Shape;2090;p108"/>
          <p:cNvSpPr/>
          <p:nvPr/>
        </p:nvSpPr>
        <p:spPr>
          <a:xfrm rot="10800000" flipH="1">
            <a:off x="557650" y="3281171"/>
            <a:ext cx="8022356" cy="12700"/>
          </a:xfrm>
          <a:custGeom>
            <a:avLst/>
            <a:gdLst/>
            <a:ahLst/>
            <a:cxnLst/>
            <a:rect l="l" t="t" r="r" b="b"/>
            <a:pathLst>
              <a:path w="103301" h="1" fill="none" extrusionOk="0">
                <a:moveTo>
                  <a:pt x="0" y="1"/>
                </a:moveTo>
                <a:lnTo>
                  <a:pt x="103300" y="1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1" name="Google Shape;2091;p108"/>
          <p:cNvGrpSpPr/>
          <p:nvPr/>
        </p:nvGrpSpPr>
        <p:grpSpPr>
          <a:xfrm>
            <a:off x="1186768" y="2086011"/>
            <a:ext cx="790069" cy="1291157"/>
            <a:chOff x="1274820" y="2165090"/>
            <a:chExt cx="548659" cy="896699"/>
          </a:xfrm>
        </p:grpSpPr>
        <p:sp>
          <p:nvSpPr>
            <p:cNvPr id="2092" name="Google Shape;2092;p108"/>
            <p:cNvSpPr/>
            <p:nvPr/>
          </p:nvSpPr>
          <p:spPr>
            <a:xfrm>
              <a:off x="1468218" y="28990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08"/>
            <p:cNvSpPr/>
            <p:nvPr/>
          </p:nvSpPr>
          <p:spPr>
            <a:xfrm>
              <a:off x="1274820" y="21650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08"/>
            <p:cNvSpPr/>
            <p:nvPr/>
          </p:nvSpPr>
          <p:spPr>
            <a:xfrm>
              <a:off x="1379065" y="2289736"/>
              <a:ext cx="340168" cy="340186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95" name="Google Shape;2095;p108"/>
            <p:cNvSpPr/>
            <p:nvPr/>
          </p:nvSpPr>
          <p:spPr>
            <a:xfrm>
              <a:off x="1439547" y="2329606"/>
              <a:ext cx="59760" cy="199964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96" name="Google Shape;2096;p108"/>
            <p:cNvSpPr/>
            <p:nvPr/>
          </p:nvSpPr>
          <p:spPr>
            <a:xfrm>
              <a:off x="1519269" y="2329606"/>
              <a:ext cx="59760" cy="199964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97" name="Google Shape;2097;p108"/>
            <p:cNvSpPr/>
            <p:nvPr/>
          </p:nvSpPr>
          <p:spPr>
            <a:xfrm>
              <a:off x="1598991" y="2329606"/>
              <a:ext cx="59760" cy="199964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98" name="Google Shape;2098;p108"/>
          <p:cNvGrpSpPr/>
          <p:nvPr/>
        </p:nvGrpSpPr>
        <p:grpSpPr>
          <a:xfrm>
            <a:off x="3179840" y="2079785"/>
            <a:ext cx="790069" cy="1291247"/>
            <a:chOff x="3266099" y="2203190"/>
            <a:chExt cx="548659" cy="896699"/>
          </a:xfrm>
        </p:grpSpPr>
        <p:sp>
          <p:nvSpPr>
            <p:cNvPr id="2099" name="Google Shape;2099;p108"/>
            <p:cNvSpPr/>
            <p:nvPr/>
          </p:nvSpPr>
          <p:spPr>
            <a:xfrm>
              <a:off x="3459497" y="29371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08"/>
            <p:cNvSpPr/>
            <p:nvPr/>
          </p:nvSpPr>
          <p:spPr>
            <a:xfrm>
              <a:off x="3266099" y="22031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1" name="Google Shape;2101;p108"/>
            <p:cNvGrpSpPr/>
            <p:nvPr/>
          </p:nvGrpSpPr>
          <p:grpSpPr>
            <a:xfrm>
              <a:off x="3370344" y="2348440"/>
              <a:ext cx="340168" cy="298978"/>
              <a:chOff x="2081650" y="2050750"/>
              <a:chExt cx="483125" cy="424625"/>
            </a:xfrm>
          </p:grpSpPr>
          <p:sp>
            <p:nvSpPr>
              <p:cNvPr id="2102" name="Google Shape;2102;p108"/>
              <p:cNvSpPr/>
              <p:nvPr/>
            </p:nvSpPr>
            <p:spPr>
              <a:xfrm>
                <a:off x="2081650" y="2050750"/>
                <a:ext cx="483125" cy="4246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6985" extrusionOk="0">
                    <a:moveTo>
                      <a:pt x="5662" y="1402"/>
                    </a:moveTo>
                    <a:lnTo>
                      <a:pt x="5662" y="13770"/>
                    </a:lnTo>
                    <a:lnTo>
                      <a:pt x="1133" y="15581"/>
                    </a:lnTo>
                    <a:lnTo>
                      <a:pt x="1133" y="3214"/>
                    </a:lnTo>
                    <a:lnTo>
                      <a:pt x="5662" y="1402"/>
                    </a:lnTo>
                    <a:close/>
                    <a:moveTo>
                      <a:pt x="18192" y="1402"/>
                    </a:moveTo>
                    <a:lnTo>
                      <a:pt x="18192" y="13770"/>
                    </a:lnTo>
                    <a:lnTo>
                      <a:pt x="13663" y="15581"/>
                    </a:lnTo>
                    <a:lnTo>
                      <a:pt x="13663" y="3214"/>
                    </a:lnTo>
                    <a:lnTo>
                      <a:pt x="18192" y="1402"/>
                    </a:lnTo>
                    <a:close/>
                    <a:moveTo>
                      <a:pt x="6794" y="1348"/>
                    </a:moveTo>
                    <a:lnTo>
                      <a:pt x="12531" y="3241"/>
                    </a:lnTo>
                    <a:lnTo>
                      <a:pt x="12531" y="9464"/>
                    </a:lnTo>
                    <a:lnTo>
                      <a:pt x="12510" y="9461"/>
                    </a:lnTo>
                    <a:cubicBezTo>
                      <a:pt x="12205" y="9437"/>
                      <a:pt x="11903" y="9364"/>
                      <a:pt x="11619" y="9244"/>
                    </a:cubicBezTo>
                    <a:cubicBezTo>
                      <a:pt x="11548" y="9214"/>
                      <a:pt x="11474" y="9200"/>
                      <a:pt x="11401" y="9200"/>
                    </a:cubicBezTo>
                    <a:cubicBezTo>
                      <a:pt x="11181" y="9200"/>
                      <a:pt x="10970" y="9330"/>
                      <a:pt x="10879" y="9546"/>
                    </a:cubicBezTo>
                    <a:cubicBezTo>
                      <a:pt x="10759" y="9832"/>
                      <a:pt x="10891" y="10165"/>
                      <a:pt x="11178" y="10288"/>
                    </a:cubicBezTo>
                    <a:cubicBezTo>
                      <a:pt x="11574" y="10454"/>
                      <a:pt x="11994" y="10557"/>
                      <a:pt x="12422" y="10590"/>
                    </a:cubicBezTo>
                    <a:lnTo>
                      <a:pt x="12468" y="10590"/>
                    </a:lnTo>
                    <a:cubicBezTo>
                      <a:pt x="12489" y="10590"/>
                      <a:pt x="12510" y="10587"/>
                      <a:pt x="12531" y="10584"/>
                    </a:cubicBezTo>
                    <a:lnTo>
                      <a:pt x="12531" y="15633"/>
                    </a:lnTo>
                    <a:lnTo>
                      <a:pt x="6794" y="13746"/>
                    </a:lnTo>
                    <a:lnTo>
                      <a:pt x="6794" y="6774"/>
                    </a:lnTo>
                    <a:cubicBezTo>
                      <a:pt x="6951" y="6777"/>
                      <a:pt x="7105" y="6795"/>
                      <a:pt x="7259" y="6822"/>
                    </a:cubicBezTo>
                    <a:cubicBezTo>
                      <a:pt x="7295" y="6828"/>
                      <a:pt x="7331" y="6834"/>
                      <a:pt x="7368" y="6834"/>
                    </a:cubicBezTo>
                    <a:cubicBezTo>
                      <a:pt x="7658" y="6831"/>
                      <a:pt x="7902" y="6611"/>
                      <a:pt x="7929" y="6321"/>
                    </a:cubicBezTo>
                    <a:cubicBezTo>
                      <a:pt x="7957" y="6028"/>
                      <a:pt x="7760" y="5765"/>
                      <a:pt x="7473" y="5711"/>
                    </a:cubicBezTo>
                    <a:cubicBezTo>
                      <a:pt x="7250" y="5669"/>
                      <a:pt x="7020" y="5644"/>
                      <a:pt x="6794" y="5641"/>
                    </a:cubicBezTo>
                    <a:lnTo>
                      <a:pt x="6794" y="1348"/>
                    </a:lnTo>
                    <a:close/>
                    <a:moveTo>
                      <a:pt x="18757" y="0"/>
                    </a:moveTo>
                    <a:cubicBezTo>
                      <a:pt x="18687" y="0"/>
                      <a:pt x="18616" y="13"/>
                      <a:pt x="18549" y="40"/>
                    </a:cubicBezTo>
                    <a:lnTo>
                      <a:pt x="13077" y="2229"/>
                    </a:lnTo>
                    <a:lnTo>
                      <a:pt x="6405" y="28"/>
                    </a:lnTo>
                    <a:cubicBezTo>
                      <a:pt x="6395" y="25"/>
                      <a:pt x="6386" y="25"/>
                      <a:pt x="6380" y="22"/>
                    </a:cubicBezTo>
                    <a:cubicBezTo>
                      <a:pt x="6371" y="19"/>
                      <a:pt x="6359" y="16"/>
                      <a:pt x="6347" y="13"/>
                    </a:cubicBezTo>
                    <a:lnTo>
                      <a:pt x="6311" y="7"/>
                    </a:lnTo>
                    <a:cubicBezTo>
                      <a:pt x="6302" y="7"/>
                      <a:pt x="6290" y="4"/>
                      <a:pt x="6281" y="4"/>
                    </a:cubicBezTo>
                    <a:lnTo>
                      <a:pt x="6211" y="4"/>
                    </a:lnTo>
                    <a:cubicBezTo>
                      <a:pt x="6199" y="4"/>
                      <a:pt x="6187" y="4"/>
                      <a:pt x="6172" y="7"/>
                    </a:cubicBezTo>
                    <a:cubicBezTo>
                      <a:pt x="6166" y="9"/>
                      <a:pt x="6161" y="9"/>
                      <a:pt x="6157" y="9"/>
                    </a:cubicBezTo>
                    <a:cubicBezTo>
                      <a:pt x="6152" y="9"/>
                      <a:pt x="6148" y="9"/>
                      <a:pt x="6142" y="10"/>
                    </a:cubicBezTo>
                    <a:cubicBezTo>
                      <a:pt x="6133" y="13"/>
                      <a:pt x="6118" y="13"/>
                      <a:pt x="6106" y="16"/>
                    </a:cubicBezTo>
                    <a:lnTo>
                      <a:pt x="6075" y="22"/>
                    </a:lnTo>
                    <a:cubicBezTo>
                      <a:pt x="6063" y="28"/>
                      <a:pt x="6048" y="31"/>
                      <a:pt x="6036" y="37"/>
                    </a:cubicBezTo>
                    <a:cubicBezTo>
                      <a:pt x="6027" y="40"/>
                      <a:pt x="6021" y="40"/>
                      <a:pt x="6015" y="43"/>
                    </a:cubicBezTo>
                    <a:lnTo>
                      <a:pt x="354" y="2308"/>
                    </a:lnTo>
                    <a:cubicBezTo>
                      <a:pt x="139" y="2396"/>
                      <a:pt x="0" y="2601"/>
                      <a:pt x="0" y="2830"/>
                    </a:cubicBezTo>
                    <a:lnTo>
                      <a:pt x="0" y="16418"/>
                    </a:lnTo>
                    <a:cubicBezTo>
                      <a:pt x="0" y="16744"/>
                      <a:pt x="267" y="16984"/>
                      <a:pt x="566" y="16984"/>
                    </a:cubicBezTo>
                    <a:cubicBezTo>
                      <a:pt x="635" y="16984"/>
                      <a:pt x="706" y="16971"/>
                      <a:pt x="776" y="16943"/>
                    </a:cubicBezTo>
                    <a:lnTo>
                      <a:pt x="6248" y="14754"/>
                    </a:lnTo>
                    <a:lnTo>
                      <a:pt x="12917" y="16952"/>
                    </a:lnTo>
                    <a:cubicBezTo>
                      <a:pt x="12933" y="16958"/>
                      <a:pt x="12951" y="16964"/>
                      <a:pt x="12966" y="16967"/>
                    </a:cubicBezTo>
                    <a:cubicBezTo>
                      <a:pt x="13008" y="16976"/>
                      <a:pt x="13050" y="16983"/>
                      <a:pt x="13096" y="16983"/>
                    </a:cubicBezTo>
                    <a:lnTo>
                      <a:pt x="13099" y="16983"/>
                    </a:lnTo>
                    <a:cubicBezTo>
                      <a:pt x="13156" y="16983"/>
                      <a:pt x="13213" y="16973"/>
                      <a:pt x="13271" y="16955"/>
                    </a:cubicBezTo>
                    <a:cubicBezTo>
                      <a:pt x="13283" y="16952"/>
                      <a:pt x="13295" y="16946"/>
                      <a:pt x="13307" y="16940"/>
                    </a:cubicBezTo>
                    <a:lnTo>
                      <a:pt x="18965" y="14676"/>
                    </a:lnTo>
                    <a:cubicBezTo>
                      <a:pt x="19183" y="14591"/>
                      <a:pt x="19325" y="14386"/>
                      <a:pt x="19325" y="14153"/>
                    </a:cubicBezTo>
                    <a:lnTo>
                      <a:pt x="19325" y="566"/>
                    </a:lnTo>
                    <a:cubicBezTo>
                      <a:pt x="19325" y="379"/>
                      <a:pt x="19231" y="203"/>
                      <a:pt x="19077" y="98"/>
                    </a:cubicBezTo>
                    <a:cubicBezTo>
                      <a:pt x="18981" y="33"/>
                      <a:pt x="18869" y="0"/>
                      <a:pt x="187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03" name="Google Shape;2103;p108"/>
              <p:cNvSpPr/>
              <p:nvPr/>
            </p:nvSpPr>
            <p:spPr>
              <a:xfrm>
                <a:off x="2136375" y="2292025"/>
                <a:ext cx="36400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679" extrusionOk="0">
                    <a:moveTo>
                      <a:pt x="820" y="1"/>
                    </a:moveTo>
                    <a:cubicBezTo>
                      <a:pt x="583" y="1"/>
                      <a:pt x="361" y="151"/>
                      <a:pt x="284" y="390"/>
                    </a:cubicBezTo>
                    <a:lnTo>
                      <a:pt x="103" y="927"/>
                    </a:lnTo>
                    <a:cubicBezTo>
                      <a:pt x="0" y="1223"/>
                      <a:pt x="160" y="1549"/>
                      <a:pt x="459" y="1649"/>
                    </a:cubicBezTo>
                    <a:cubicBezTo>
                      <a:pt x="519" y="1669"/>
                      <a:pt x="579" y="1678"/>
                      <a:pt x="639" y="1678"/>
                    </a:cubicBezTo>
                    <a:cubicBezTo>
                      <a:pt x="878" y="1678"/>
                      <a:pt x="1101" y="1525"/>
                      <a:pt x="1178" y="1284"/>
                    </a:cubicBezTo>
                    <a:lnTo>
                      <a:pt x="1356" y="746"/>
                    </a:lnTo>
                    <a:cubicBezTo>
                      <a:pt x="1456" y="450"/>
                      <a:pt x="1296" y="130"/>
                      <a:pt x="1000" y="30"/>
                    </a:cubicBezTo>
                    <a:cubicBezTo>
                      <a:pt x="940" y="10"/>
                      <a:pt x="880" y="1"/>
                      <a:pt x="8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04" name="Google Shape;2104;p108"/>
              <p:cNvSpPr/>
              <p:nvPr/>
            </p:nvSpPr>
            <p:spPr>
              <a:xfrm>
                <a:off x="2296850" y="2220800"/>
                <a:ext cx="46075" cy="5165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2066" extrusionOk="0">
                    <a:moveTo>
                      <a:pt x="634" y="1"/>
                    </a:moveTo>
                    <a:cubicBezTo>
                      <a:pt x="506" y="1"/>
                      <a:pt x="378" y="44"/>
                      <a:pt x="272" y="132"/>
                    </a:cubicBezTo>
                    <a:cubicBezTo>
                      <a:pt x="37" y="331"/>
                      <a:pt x="1" y="681"/>
                      <a:pt x="194" y="920"/>
                    </a:cubicBezTo>
                    <a:cubicBezTo>
                      <a:pt x="354" y="1113"/>
                      <a:pt x="487" y="1327"/>
                      <a:pt x="593" y="1557"/>
                    </a:cubicBezTo>
                    <a:cubicBezTo>
                      <a:pt x="626" y="1626"/>
                      <a:pt x="662" y="1696"/>
                      <a:pt x="698" y="1765"/>
                    </a:cubicBezTo>
                    <a:cubicBezTo>
                      <a:pt x="798" y="1957"/>
                      <a:pt x="993" y="2065"/>
                      <a:pt x="1195" y="2065"/>
                    </a:cubicBezTo>
                    <a:cubicBezTo>
                      <a:pt x="1285" y="2065"/>
                      <a:pt x="1377" y="2044"/>
                      <a:pt x="1462" y="1998"/>
                    </a:cubicBezTo>
                    <a:cubicBezTo>
                      <a:pt x="1740" y="1853"/>
                      <a:pt x="1843" y="1509"/>
                      <a:pt x="1698" y="1234"/>
                    </a:cubicBezTo>
                    <a:cubicBezTo>
                      <a:pt x="1670" y="1183"/>
                      <a:pt x="1643" y="1131"/>
                      <a:pt x="1622" y="1083"/>
                    </a:cubicBezTo>
                    <a:cubicBezTo>
                      <a:pt x="1474" y="763"/>
                      <a:pt x="1287" y="464"/>
                      <a:pt x="1061" y="195"/>
                    </a:cubicBezTo>
                    <a:cubicBezTo>
                      <a:pt x="949" y="67"/>
                      <a:pt x="792" y="1"/>
                      <a:pt x="6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05" name="Google Shape;2105;p108"/>
              <p:cNvSpPr/>
              <p:nvPr/>
            </p:nvSpPr>
            <p:spPr>
              <a:xfrm>
                <a:off x="2158650" y="2216775"/>
                <a:ext cx="47275" cy="5142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2057" extrusionOk="0">
                    <a:moveTo>
                      <a:pt x="1264" y="1"/>
                    </a:moveTo>
                    <a:cubicBezTo>
                      <a:pt x="1109" y="1"/>
                      <a:pt x="955" y="63"/>
                      <a:pt x="843" y="187"/>
                    </a:cubicBezTo>
                    <a:lnTo>
                      <a:pt x="846" y="184"/>
                    </a:lnTo>
                    <a:lnTo>
                      <a:pt x="846" y="184"/>
                    </a:lnTo>
                    <a:cubicBezTo>
                      <a:pt x="547" y="498"/>
                      <a:pt x="305" y="860"/>
                      <a:pt x="130" y="1256"/>
                    </a:cubicBezTo>
                    <a:cubicBezTo>
                      <a:pt x="0" y="1543"/>
                      <a:pt x="127" y="1878"/>
                      <a:pt x="414" y="2005"/>
                    </a:cubicBezTo>
                    <a:cubicBezTo>
                      <a:pt x="486" y="2038"/>
                      <a:pt x="565" y="2056"/>
                      <a:pt x="643" y="2056"/>
                    </a:cubicBezTo>
                    <a:cubicBezTo>
                      <a:pt x="867" y="2056"/>
                      <a:pt x="1069" y="1923"/>
                      <a:pt x="1163" y="1721"/>
                    </a:cubicBezTo>
                    <a:cubicBezTo>
                      <a:pt x="1286" y="1443"/>
                      <a:pt x="1455" y="1187"/>
                      <a:pt x="1664" y="966"/>
                    </a:cubicBezTo>
                    <a:cubicBezTo>
                      <a:pt x="1890" y="740"/>
                      <a:pt x="1884" y="374"/>
                      <a:pt x="1655" y="157"/>
                    </a:cubicBezTo>
                    <a:cubicBezTo>
                      <a:pt x="1544" y="52"/>
                      <a:pt x="1404" y="1"/>
                      <a:pt x="12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06" name="Google Shape;2106;p108"/>
              <p:cNvSpPr/>
              <p:nvPr/>
            </p:nvSpPr>
            <p:spPr>
              <a:xfrm>
                <a:off x="2426475" y="2255725"/>
                <a:ext cx="5587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876" extrusionOk="0">
                    <a:moveTo>
                      <a:pt x="1592" y="1"/>
                    </a:moveTo>
                    <a:cubicBezTo>
                      <a:pt x="1423" y="1"/>
                      <a:pt x="1257" y="76"/>
                      <a:pt x="1144" y="220"/>
                    </a:cubicBezTo>
                    <a:cubicBezTo>
                      <a:pt x="960" y="462"/>
                      <a:pt x="734" y="667"/>
                      <a:pt x="477" y="830"/>
                    </a:cubicBezTo>
                    <a:cubicBezTo>
                      <a:pt x="0" y="1135"/>
                      <a:pt x="218" y="1875"/>
                      <a:pt x="782" y="1875"/>
                    </a:cubicBezTo>
                    <a:cubicBezTo>
                      <a:pt x="891" y="1875"/>
                      <a:pt x="997" y="1845"/>
                      <a:pt x="1087" y="1784"/>
                    </a:cubicBezTo>
                    <a:cubicBezTo>
                      <a:pt x="1452" y="1552"/>
                      <a:pt x="1776" y="1256"/>
                      <a:pt x="2041" y="912"/>
                    </a:cubicBezTo>
                    <a:cubicBezTo>
                      <a:pt x="2234" y="667"/>
                      <a:pt x="2186" y="311"/>
                      <a:pt x="1939" y="121"/>
                    </a:cubicBezTo>
                    <a:cubicBezTo>
                      <a:pt x="1835" y="40"/>
                      <a:pt x="1713" y="1"/>
                      <a:pt x="15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07" name="Google Shape;2107;p108"/>
              <p:cNvSpPr/>
              <p:nvPr/>
            </p:nvSpPr>
            <p:spPr>
              <a:xfrm>
                <a:off x="2473050" y="2192325"/>
                <a:ext cx="37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660" extrusionOk="0">
                    <a:moveTo>
                      <a:pt x="838" y="0"/>
                    </a:moveTo>
                    <a:cubicBezTo>
                      <a:pt x="609" y="0"/>
                      <a:pt x="393" y="140"/>
                      <a:pt x="308" y="368"/>
                    </a:cubicBezTo>
                    <a:lnTo>
                      <a:pt x="109" y="896"/>
                    </a:lnTo>
                    <a:cubicBezTo>
                      <a:pt x="0" y="1189"/>
                      <a:pt x="148" y="1515"/>
                      <a:pt x="441" y="1624"/>
                    </a:cubicBezTo>
                    <a:cubicBezTo>
                      <a:pt x="506" y="1648"/>
                      <a:pt x="573" y="1660"/>
                      <a:pt x="639" y="1660"/>
                    </a:cubicBezTo>
                    <a:cubicBezTo>
                      <a:pt x="868" y="1660"/>
                      <a:pt x="1084" y="1520"/>
                      <a:pt x="1169" y="1292"/>
                    </a:cubicBezTo>
                    <a:lnTo>
                      <a:pt x="1368" y="764"/>
                    </a:lnTo>
                    <a:cubicBezTo>
                      <a:pt x="1480" y="471"/>
                      <a:pt x="1329" y="145"/>
                      <a:pt x="1036" y="36"/>
                    </a:cubicBezTo>
                    <a:cubicBezTo>
                      <a:pt x="971" y="12"/>
                      <a:pt x="904" y="0"/>
                      <a:pt x="8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108" name="Google Shape;2108;p108"/>
          <p:cNvGrpSpPr/>
          <p:nvPr/>
        </p:nvGrpSpPr>
        <p:grpSpPr>
          <a:xfrm>
            <a:off x="5172954" y="2084557"/>
            <a:ext cx="790069" cy="1291247"/>
            <a:chOff x="5239041" y="2203190"/>
            <a:chExt cx="548659" cy="896699"/>
          </a:xfrm>
        </p:grpSpPr>
        <p:sp>
          <p:nvSpPr>
            <p:cNvPr id="2109" name="Google Shape;2109;p108"/>
            <p:cNvSpPr/>
            <p:nvPr/>
          </p:nvSpPr>
          <p:spPr>
            <a:xfrm>
              <a:off x="5432439" y="29371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08"/>
            <p:cNvSpPr/>
            <p:nvPr/>
          </p:nvSpPr>
          <p:spPr>
            <a:xfrm>
              <a:off x="5239041" y="22031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11" name="Google Shape;2111;p108"/>
            <p:cNvGrpSpPr/>
            <p:nvPr/>
          </p:nvGrpSpPr>
          <p:grpSpPr>
            <a:xfrm>
              <a:off x="5351577" y="2337808"/>
              <a:ext cx="323587" cy="320242"/>
              <a:chOff x="3282325" y="2035675"/>
              <a:chExt cx="459575" cy="454825"/>
            </a:xfrm>
          </p:grpSpPr>
          <p:sp>
            <p:nvSpPr>
              <p:cNvPr id="2112" name="Google Shape;2112;p108"/>
              <p:cNvSpPr/>
              <p:nvPr/>
            </p:nvSpPr>
            <p:spPr>
              <a:xfrm>
                <a:off x="3337050" y="2234125"/>
                <a:ext cx="85925" cy="206325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8253" extrusionOk="0">
                    <a:moveTo>
                      <a:pt x="2305" y="1133"/>
                    </a:moveTo>
                    <a:lnTo>
                      <a:pt x="2305" y="7120"/>
                    </a:lnTo>
                    <a:lnTo>
                      <a:pt x="1133" y="7120"/>
                    </a:lnTo>
                    <a:lnTo>
                      <a:pt x="1133" y="1133"/>
                    </a:lnTo>
                    <a:close/>
                    <a:moveTo>
                      <a:pt x="568" y="0"/>
                    </a:moveTo>
                    <a:cubicBezTo>
                      <a:pt x="254" y="0"/>
                      <a:pt x="1" y="254"/>
                      <a:pt x="1" y="568"/>
                    </a:cubicBezTo>
                    <a:lnTo>
                      <a:pt x="1" y="7688"/>
                    </a:lnTo>
                    <a:cubicBezTo>
                      <a:pt x="1" y="7999"/>
                      <a:pt x="254" y="8253"/>
                      <a:pt x="568" y="8253"/>
                    </a:cubicBezTo>
                    <a:lnTo>
                      <a:pt x="2869" y="8253"/>
                    </a:lnTo>
                    <a:cubicBezTo>
                      <a:pt x="3183" y="8253"/>
                      <a:pt x="3437" y="7999"/>
                      <a:pt x="3437" y="7688"/>
                    </a:cubicBezTo>
                    <a:lnTo>
                      <a:pt x="3437" y="568"/>
                    </a:lnTo>
                    <a:cubicBezTo>
                      <a:pt x="3437" y="254"/>
                      <a:pt x="3183" y="0"/>
                      <a:pt x="28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13" name="Google Shape;2113;p108"/>
              <p:cNvSpPr/>
              <p:nvPr/>
            </p:nvSpPr>
            <p:spPr>
              <a:xfrm>
                <a:off x="3451275" y="2175475"/>
                <a:ext cx="84925" cy="264975"/>
              </a:xfrm>
              <a:custGeom>
                <a:avLst/>
                <a:gdLst/>
                <a:ahLst/>
                <a:cxnLst/>
                <a:rect l="l" t="t" r="r" b="b"/>
                <a:pathLst>
                  <a:path w="3397" h="10599" extrusionOk="0">
                    <a:moveTo>
                      <a:pt x="2265" y="1133"/>
                    </a:moveTo>
                    <a:lnTo>
                      <a:pt x="2265" y="9466"/>
                    </a:lnTo>
                    <a:lnTo>
                      <a:pt x="1132" y="9466"/>
                    </a:lnTo>
                    <a:lnTo>
                      <a:pt x="1132" y="1133"/>
                    </a:lnTo>
                    <a:close/>
                    <a:moveTo>
                      <a:pt x="565" y="0"/>
                    </a:moveTo>
                    <a:cubicBezTo>
                      <a:pt x="254" y="0"/>
                      <a:pt x="0" y="254"/>
                      <a:pt x="0" y="565"/>
                    </a:cubicBezTo>
                    <a:lnTo>
                      <a:pt x="0" y="10034"/>
                    </a:lnTo>
                    <a:cubicBezTo>
                      <a:pt x="0" y="10345"/>
                      <a:pt x="254" y="10599"/>
                      <a:pt x="565" y="10599"/>
                    </a:cubicBezTo>
                    <a:lnTo>
                      <a:pt x="2829" y="10599"/>
                    </a:lnTo>
                    <a:cubicBezTo>
                      <a:pt x="3143" y="10599"/>
                      <a:pt x="3397" y="10345"/>
                      <a:pt x="3397" y="10034"/>
                    </a:cubicBezTo>
                    <a:lnTo>
                      <a:pt x="3397" y="565"/>
                    </a:lnTo>
                    <a:cubicBezTo>
                      <a:pt x="3397" y="254"/>
                      <a:pt x="3143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14" name="Google Shape;2114;p108"/>
              <p:cNvSpPr/>
              <p:nvPr/>
            </p:nvSpPr>
            <p:spPr>
              <a:xfrm>
                <a:off x="3564500" y="2116825"/>
                <a:ext cx="84950" cy="323625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12945" extrusionOk="0">
                    <a:moveTo>
                      <a:pt x="2265" y="1132"/>
                    </a:moveTo>
                    <a:lnTo>
                      <a:pt x="2265" y="11812"/>
                    </a:lnTo>
                    <a:lnTo>
                      <a:pt x="1133" y="11812"/>
                    </a:lnTo>
                    <a:lnTo>
                      <a:pt x="1133" y="1132"/>
                    </a:lnTo>
                    <a:close/>
                    <a:moveTo>
                      <a:pt x="565" y="0"/>
                    </a:moveTo>
                    <a:cubicBezTo>
                      <a:pt x="254" y="0"/>
                      <a:pt x="0" y="251"/>
                      <a:pt x="0" y="565"/>
                    </a:cubicBezTo>
                    <a:lnTo>
                      <a:pt x="0" y="12380"/>
                    </a:lnTo>
                    <a:cubicBezTo>
                      <a:pt x="0" y="12691"/>
                      <a:pt x="254" y="12945"/>
                      <a:pt x="565" y="12945"/>
                    </a:cubicBezTo>
                    <a:lnTo>
                      <a:pt x="2829" y="12945"/>
                    </a:lnTo>
                    <a:cubicBezTo>
                      <a:pt x="3144" y="12945"/>
                      <a:pt x="3397" y="12691"/>
                      <a:pt x="3397" y="12380"/>
                    </a:cubicBezTo>
                    <a:lnTo>
                      <a:pt x="3397" y="565"/>
                    </a:lnTo>
                    <a:cubicBezTo>
                      <a:pt x="3397" y="251"/>
                      <a:pt x="3144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15" name="Google Shape;2115;p108"/>
              <p:cNvSpPr/>
              <p:nvPr/>
            </p:nvSpPr>
            <p:spPr>
              <a:xfrm>
                <a:off x="3282325" y="2035675"/>
                <a:ext cx="4595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8383" h="18193" extrusionOk="0">
                    <a:moveTo>
                      <a:pt x="568" y="0"/>
                    </a:moveTo>
                    <a:cubicBezTo>
                      <a:pt x="254" y="0"/>
                      <a:pt x="1" y="251"/>
                      <a:pt x="1" y="565"/>
                    </a:cubicBezTo>
                    <a:lnTo>
                      <a:pt x="1" y="17625"/>
                    </a:lnTo>
                    <a:cubicBezTo>
                      <a:pt x="1" y="17939"/>
                      <a:pt x="254" y="18192"/>
                      <a:pt x="568" y="18192"/>
                    </a:cubicBezTo>
                    <a:lnTo>
                      <a:pt x="17815" y="18192"/>
                    </a:lnTo>
                    <a:cubicBezTo>
                      <a:pt x="18129" y="18192"/>
                      <a:pt x="18383" y="17939"/>
                      <a:pt x="18383" y="17625"/>
                    </a:cubicBezTo>
                    <a:cubicBezTo>
                      <a:pt x="18383" y="17311"/>
                      <a:pt x="18129" y="17060"/>
                      <a:pt x="17815" y="17060"/>
                    </a:cubicBezTo>
                    <a:lnTo>
                      <a:pt x="1133" y="17060"/>
                    </a:lnTo>
                    <a:lnTo>
                      <a:pt x="1133" y="565"/>
                    </a:lnTo>
                    <a:cubicBezTo>
                      <a:pt x="1133" y="251"/>
                      <a:pt x="879" y="0"/>
                      <a:pt x="5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116" name="Google Shape;2116;p108"/>
          <p:cNvGrpSpPr/>
          <p:nvPr/>
        </p:nvGrpSpPr>
        <p:grpSpPr>
          <a:xfrm>
            <a:off x="7166058" y="2085447"/>
            <a:ext cx="790069" cy="1291247"/>
            <a:chOff x="7258470" y="2203190"/>
            <a:chExt cx="548659" cy="896699"/>
          </a:xfrm>
        </p:grpSpPr>
        <p:sp>
          <p:nvSpPr>
            <p:cNvPr id="2117" name="Google Shape;2117;p108"/>
            <p:cNvSpPr/>
            <p:nvPr/>
          </p:nvSpPr>
          <p:spPr>
            <a:xfrm>
              <a:off x="7451868" y="29371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08"/>
            <p:cNvSpPr/>
            <p:nvPr/>
          </p:nvSpPr>
          <p:spPr>
            <a:xfrm>
              <a:off x="7258470" y="22031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08"/>
            <p:cNvSpPr/>
            <p:nvPr/>
          </p:nvSpPr>
          <p:spPr>
            <a:xfrm>
              <a:off x="7367582" y="2339586"/>
              <a:ext cx="330434" cy="316687"/>
            </a:xfrm>
            <a:custGeom>
              <a:avLst/>
              <a:gdLst/>
              <a:ahLst/>
              <a:cxnLst/>
              <a:rect l="l" t="t" r="r" b="b"/>
              <a:pathLst>
                <a:path w="18772" h="17991" extrusionOk="0">
                  <a:moveTo>
                    <a:pt x="17492" y="6197"/>
                  </a:moveTo>
                  <a:lnTo>
                    <a:pt x="17217" y="8063"/>
                  </a:lnTo>
                  <a:lnTo>
                    <a:pt x="15626" y="6472"/>
                  </a:lnTo>
                  <a:lnTo>
                    <a:pt x="17492" y="6197"/>
                  </a:lnTo>
                  <a:close/>
                  <a:moveTo>
                    <a:pt x="6055" y="9391"/>
                  </a:moveTo>
                  <a:lnTo>
                    <a:pt x="6055" y="16858"/>
                  </a:lnTo>
                  <a:lnTo>
                    <a:pt x="1133" y="16858"/>
                  </a:lnTo>
                  <a:lnTo>
                    <a:pt x="1133" y="13332"/>
                  </a:lnTo>
                  <a:lnTo>
                    <a:pt x="6055" y="9391"/>
                  </a:lnTo>
                  <a:close/>
                  <a:moveTo>
                    <a:pt x="7187" y="9141"/>
                  </a:moveTo>
                  <a:lnTo>
                    <a:pt x="11903" y="11568"/>
                  </a:lnTo>
                  <a:lnTo>
                    <a:pt x="11903" y="16858"/>
                  </a:lnTo>
                  <a:lnTo>
                    <a:pt x="7187" y="16858"/>
                  </a:lnTo>
                  <a:lnTo>
                    <a:pt x="7187" y="9141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17423"/>
                  </a:lnTo>
                  <a:cubicBezTo>
                    <a:pt x="1" y="17737"/>
                    <a:pt x="254" y="17991"/>
                    <a:pt x="565" y="17991"/>
                  </a:cubicBezTo>
                  <a:lnTo>
                    <a:pt x="18141" y="17991"/>
                  </a:lnTo>
                  <a:cubicBezTo>
                    <a:pt x="18455" y="17991"/>
                    <a:pt x="18706" y="17737"/>
                    <a:pt x="18706" y="17423"/>
                  </a:cubicBezTo>
                  <a:cubicBezTo>
                    <a:pt x="18706" y="17112"/>
                    <a:pt x="18455" y="16858"/>
                    <a:pt x="18141" y="16858"/>
                  </a:cubicBezTo>
                  <a:lnTo>
                    <a:pt x="13033" y="16858"/>
                  </a:lnTo>
                  <a:lnTo>
                    <a:pt x="13033" y="11457"/>
                  </a:lnTo>
                  <a:lnTo>
                    <a:pt x="16022" y="8467"/>
                  </a:lnTo>
                  <a:lnTo>
                    <a:pt x="17214" y="9660"/>
                  </a:lnTo>
                  <a:cubicBezTo>
                    <a:pt x="17329" y="9774"/>
                    <a:pt x="17471" y="9826"/>
                    <a:pt x="17611" y="9826"/>
                  </a:cubicBezTo>
                  <a:cubicBezTo>
                    <a:pt x="17874" y="9826"/>
                    <a:pt x="18129" y="9643"/>
                    <a:pt x="18175" y="9343"/>
                  </a:cubicBezTo>
                  <a:lnTo>
                    <a:pt x="18721" y="5608"/>
                  </a:lnTo>
                  <a:cubicBezTo>
                    <a:pt x="18771" y="5262"/>
                    <a:pt x="18501" y="4962"/>
                    <a:pt x="18164" y="4962"/>
                  </a:cubicBezTo>
                  <a:cubicBezTo>
                    <a:pt x="18137" y="4962"/>
                    <a:pt x="18109" y="4964"/>
                    <a:pt x="18081" y="4968"/>
                  </a:cubicBezTo>
                  <a:lnTo>
                    <a:pt x="14346" y="5514"/>
                  </a:lnTo>
                  <a:cubicBezTo>
                    <a:pt x="13887" y="5584"/>
                    <a:pt x="13700" y="6145"/>
                    <a:pt x="14029" y="6475"/>
                  </a:cubicBezTo>
                  <a:lnTo>
                    <a:pt x="15222" y="7667"/>
                  </a:lnTo>
                  <a:lnTo>
                    <a:pt x="12359" y="10530"/>
                  </a:lnTo>
                  <a:lnTo>
                    <a:pt x="6879" y="7710"/>
                  </a:lnTo>
                  <a:cubicBezTo>
                    <a:pt x="6867" y="7703"/>
                    <a:pt x="6855" y="7697"/>
                    <a:pt x="6846" y="7694"/>
                  </a:cubicBezTo>
                  <a:lnTo>
                    <a:pt x="6831" y="7688"/>
                  </a:lnTo>
                  <a:lnTo>
                    <a:pt x="6794" y="7673"/>
                  </a:lnTo>
                  <a:lnTo>
                    <a:pt x="6776" y="7670"/>
                  </a:lnTo>
                  <a:cubicBezTo>
                    <a:pt x="6767" y="7667"/>
                    <a:pt x="6755" y="7664"/>
                    <a:pt x="6743" y="7661"/>
                  </a:cubicBezTo>
                  <a:lnTo>
                    <a:pt x="6728" y="7658"/>
                  </a:lnTo>
                  <a:cubicBezTo>
                    <a:pt x="6713" y="7655"/>
                    <a:pt x="6695" y="7652"/>
                    <a:pt x="6680" y="7649"/>
                  </a:cubicBezTo>
                  <a:lnTo>
                    <a:pt x="6553" y="7649"/>
                  </a:lnTo>
                  <a:cubicBezTo>
                    <a:pt x="6541" y="7649"/>
                    <a:pt x="6526" y="7655"/>
                    <a:pt x="6514" y="7655"/>
                  </a:cubicBezTo>
                  <a:lnTo>
                    <a:pt x="6495" y="7661"/>
                  </a:lnTo>
                  <a:cubicBezTo>
                    <a:pt x="6483" y="7661"/>
                    <a:pt x="6474" y="7664"/>
                    <a:pt x="6465" y="7667"/>
                  </a:cubicBezTo>
                  <a:lnTo>
                    <a:pt x="6447" y="7673"/>
                  </a:lnTo>
                  <a:cubicBezTo>
                    <a:pt x="6432" y="7679"/>
                    <a:pt x="6417" y="7682"/>
                    <a:pt x="6405" y="7688"/>
                  </a:cubicBezTo>
                  <a:lnTo>
                    <a:pt x="6387" y="7697"/>
                  </a:lnTo>
                  <a:lnTo>
                    <a:pt x="6360" y="7710"/>
                  </a:lnTo>
                  <a:lnTo>
                    <a:pt x="6341" y="7719"/>
                  </a:lnTo>
                  <a:cubicBezTo>
                    <a:pt x="6332" y="7725"/>
                    <a:pt x="6323" y="7731"/>
                    <a:pt x="6314" y="7737"/>
                  </a:cubicBezTo>
                  <a:lnTo>
                    <a:pt x="6299" y="7746"/>
                  </a:lnTo>
                  <a:cubicBezTo>
                    <a:pt x="6287" y="7752"/>
                    <a:pt x="6275" y="7761"/>
                    <a:pt x="6266" y="7770"/>
                  </a:cubicBezTo>
                  <a:lnTo>
                    <a:pt x="6260" y="7776"/>
                  </a:lnTo>
                  <a:lnTo>
                    <a:pt x="1133" y="11879"/>
                  </a:lnTo>
                  <a:lnTo>
                    <a:pt x="1133" y="569"/>
                  </a:lnTo>
                  <a:cubicBezTo>
                    <a:pt x="1133" y="255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120" name="Google Shape;2120;p108"/>
          <p:cNvSpPr txBox="1"/>
          <p:nvPr/>
        </p:nvSpPr>
        <p:spPr>
          <a:xfrm>
            <a:off x="704500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1" name="Google Shape;2121;p108"/>
          <p:cNvSpPr txBox="1"/>
          <p:nvPr/>
        </p:nvSpPr>
        <p:spPr>
          <a:xfrm>
            <a:off x="2699175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2" name="Google Shape;2122;p108"/>
          <p:cNvSpPr txBox="1"/>
          <p:nvPr/>
        </p:nvSpPr>
        <p:spPr>
          <a:xfrm>
            <a:off x="4693650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3" name="Google Shape;2123;p108"/>
          <p:cNvSpPr txBox="1"/>
          <p:nvPr/>
        </p:nvSpPr>
        <p:spPr>
          <a:xfrm>
            <a:off x="6688150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4" name="Google Shape;2124;p108"/>
          <p:cNvSpPr txBox="1"/>
          <p:nvPr/>
        </p:nvSpPr>
        <p:spPr>
          <a:xfrm>
            <a:off x="832300" y="35316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25" name="Google Shape;2125;p108"/>
          <p:cNvSpPr txBox="1"/>
          <p:nvPr/>
        </p:nvSpPr>
        <p:spPr>
          <a:xfrm>
            <a:off x="2826975" y="3531650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26" name="Google Shape;2126;p108"/>
          <p:cNvSpPr txBox="1"/>
          <p:nvPr/>
        </p:nvSpPr>
        <p:spPr>
          <a:xfrm>
            <a:off x="4821450" y="3531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27" name="Google Shape;2127;p108"/>
          <p:cNvSpPr txBox="1"/>
          <p:nvPr/>
        </p:nvSpPr>
        <p:spPr>
          <a:xfrm>
            <a:off x="6815950" y="3531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28" name="Google Shape;2128;p108"/>
          <p:cNvSpPr txBox="1"/>
          <p:nvPr/>
        </p:nvSpPr>
        <p:spPr>
          <a:xfrm>
            <a:off x="2893125" y="1619489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sz="3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29" name="Google Shape;2129;p108"/>
          <p:cNvSpPr txBox="1"/>
          <p:nvPr/>
        </p:nvSpPr>
        <p:spPr>
          <a:xfrm>
            <a:off x="6882466" y="1619499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30" name="Google Shape;2130;p108"/>
          <p:cNvSpPr txBox="1"/>
          <p:nvPr/>
        </p:nvSpPr>
        <p:spPr>
          <a:xfrm>
            <a:off x="4887791" y="1619500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3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31" name="Google Shape;2131;p108"/>
          <p:cNvSpPr txBox="1"/>
          <p:nvPr/>
        </p:nvSpPr>
        <p:spPr>
          <a:xfrm>
            <a:off x="898438" y="1619500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09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2137" name="Google Shape;2137;p109"/>
          <p:cNvSpPr/>
          <p:nvPr/>
        </p:nvSpPr>
        <p:spPr>
          <a:xfrm>
            <a:off x="4655926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109"/>
          <p:cNvSpPr/>
          <p:nvPr/>
        </p:nvSpPr>
        <p:spPr>
          <a:xfrm>
            <a:off x="4984057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109"/>
          <p:cNvSpPr/>
          <p:nvPr/>
        </p:nvSpPr>
        <p:spPr>
          <a:xfrm>
            <a:off x="5312189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2140;p109"/>
          <p:cNvSpPr/>
          <p:nvPr/>
        </p:nvSpPr>
        <p:spPr>
          <a:xfrm>
            <a:off x="5640320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109"/>
          <p:cNvSpPr/>
          <p:nvPr/>
        </p:nvSpPr>
        <p:spPr>
          <a:xfrm>
            <a:off x="5968451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2142;p109"/>
          <p:cNvSpPr/>
          <p:nvPr/>
        </p:nvSpPr>
        <p:spPr>
          <a:xfrm>
            <a:off x="6296583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3" name="Google Shape;2143;p109"/>
          <p:cNvSpPr/>
          <p:nvPr/>
        </p:nvSpPr>
        <p:spPr>
          <a:xfrm>
            <a:off x="6624714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109"/>
          <p:cNvSpPr/>
          <p:nvPr/>
        </p:nvSpPr>
        <p:spPr>
          <a:xfrm>
            <a:off x="6952845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109"/>
          <p:cNvSpPr/>
          <p:nvPr/>
        </p:nvSpPr>
        <p:spPr>
          <a:xfrm>
            <a:off x="7280976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109"/>
          <p:cNvSpPr/>
          <p:nvPr/>
        </p:nvSpPr>
        <p:spPr>
          <a:xfrm>
            <a:off x="7609108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7" name="Google Shape;2147;p109"/>
          <p:cNvSpPr txBox="1"/>
          <p:nvPr/>
        </p:nvSpPr>
        <p:spPr>
          <a:xfrm>
            <a:off x="8022888" y="1504563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</a:t>
            </a:r>
            <a:r>
              <a:rPr lang="en-GB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18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48" name="Google Shape;2148;p109"/>
          <p:cNvSpPr/>
          <p:nvPr/>
        </p:nvSpPr>
        <p:spPr>
          <a:xfrm>
            <a:off x="4655926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09"/>
          <p:cNvSpPr/>
          <p:nvPr/>
        </p:nvSpPr>
        <p:spPr>
          <a:xfrm>
            <a:off x="4984057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109"/>
          <p:cNvSpPr/>
          <p:nvPr/>
        </p:nvSpPr>
        <p:spPr>
          <a:xfrm>
            <a:off x="5312189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09"/>
          <p:cNvSpPr/>
          <p:nvPr/>
        </p:nvSpPr>
        <p:spPr>
          <a:xfrm>
            <a:off x="5640320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109"/>
          <p:cNvSpPr/>
          <p:nvPr/>
        </p:nvSpPr>
        <p:spPr>
          <a:xfrm>
            <a:off x="5968451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09"/>
          <p:cNvSpPr/>
          <p:nvPr/>
        </p:nvSpPr>
        <p:spPr>
          <a:xfrm>
            <a:off x="6296583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109"/>
          <p:cNvSpPr/>
          <p:nvPr/>
        </p:nvSpPr>
        <p:spPr>
          <a:xfrm>
            <a:off x="6624714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109"/>
          <p:cNvSpPr/>
          <p:nvPr/>
        </p:nvSpPr>
        <p:spPr>
          <a:xfrm>
            <a:off x="6952845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109"/>
          <p:cNvSpPr/>
          <p:nvPr/>
        </p:nvSpPr>
        <p:spPr>
          <a:xfrm>
            <a:off x="7280976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09"/>
          <p:cNvSpPr/>
          <p:nvPr/>
        </p:nvSpPr>
        <p:spPr>
          <a:xfrm>
            <a:off x="7609108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109"/>
          <p:cNvSpPr txBox="1"/>
          <p:nvPr/>
        </p:nvSpPr>
        <p:spPr>
          <a:xfrm>
            <a:off x="8022888" y="2330409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</a:t>
            </a:r>
            <a:r>
              <a:rPr lang="en-GB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20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59" name="Google Shape;2159;p109"/>
          <p:cNvSpPr/>
          <p:nvPr/>
        </p:nvSpPr>
        <p:spPr>
          <a:xfrm>
            <a:off x="4655926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109"/>
          <p:cNvSpPr/>
          <p:nvPr/>
        </p:nvSpPr>
        <p:spPr>
          <a:xfrm>
            <a:off x="4984057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109"/>
          <p:cNvSpPr/>
          <p:nvPr/>
        </p:nvSpPr>
        <p:spPr>
          <a:xfrm>
            <a:off x="5312189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109"/>
          <p:cNvSpPr/>
          <p:nvPr/>
        </p:nvSpPr>
        <p:spPr>
          <a:xfrm>
            <a:off x="5640320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109"/>
          <p:cNvSpPr/>
          <p:nvPr/>
        </p:nvSpPr>
        <p:spPr>
          <a:xfrm>
            <a:off x="5968451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109"/>
          <p:cNvSpPr/>
          <p:nvPr/>
        </p:nvSpPr>
        <p:spPr>
          <a:xfrm>
            <a:off x="6296583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2165;p109"/>
          <p:cNvSpPr/>
          <p:nvPr/>
        </p:nvSpPr>
        <p:spPr>
          <a:xfrm>
            <a:off x="6624714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2166;p109"/>
          <p:cNvSpPr/>
          <p:nvPr/>
        </p:nvSpPr>
        <p:spPr>
          <a:xfrm>
            <a:off x="6952845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7" name="Google Shape;2167;p109"/>
          <p:cNvSpPr/>
          <p:nvPr/>
        </p:nvSpPr>
        <p:spPr>
          <a:xfrm>
            <a:off x="7280976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109"/>
          <p:cNvSpPr/>
          <p:nvPr/>
        </p:nvSpPr>
        <p:spPr>
          <a:xfrm>
            <a:off x="7609108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p109"/>
          <p:cNvSpPr txBox="1"/>
          <p:nvPr/>
        </p:nvSpPr>
        <p:spPr>
          <a:xfrm>
            <a:off x="8022888" y="3156256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</a:t>
            </a:r>
            <a:r>
              <a:rPr lang="en-GB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70" name="Google Shape;2170;p109"/>
          <p:cNvSpPr/>
          <p:nvPr/>
        </p:nvSpPr>
        <p:spPr>
          <a:xfrm>
            <a:off x="4655926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1" name="Google Shape;2171;p109"/>
          <p:cNvSpPr/>
          <p:nvPr/>
        </p:nvSpPr>
        <p:spPr>
          <a:xfrm>
            <a:off x="4984057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109"/>
          <p:cNvSpPr/>
          <p:nvPr/>
        </p:nvSpPr>
        <p:spPr>
          <a:xfrm>
            <a:off x="5312189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109"/>
          <p:cNvSpPr/>
          <p:nvPr/>
        </p:nvSpPr>
        <p:spPr>
          <a:xfrm>
            <a:off x="5640320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109"/>
          <p:cNvSpPr/>
          <p:nvPr/>
        </p:nvSpPr>
        <p:spPr>
          <a:xfrm>
            <a:off x="5968451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09"/>
          <p:cNvSpPr/>
          <p:nvPr/>
        </p:nvSpPr>
        <p:spPr>
          <a:xfrm>
            <a:off x="6296583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109"/>
          <p:cNvSpPr/>
          <p:nvPr/>
        </p:nvSpPr>
        <p:spPr>
          <a:xfrm>
            <a:off x="6624714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09"/>
          <p:cNvSpPr/>
          <p:nvPr/>
        </p:nvSpPr>
        <p:spPr>
          <a:xfrm>
            <a:off x="6952845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109"/>
          <p:cNvSpPr/>
          <p:nvPr/>
        </p:nvSpPr>
        <p:spPr>
          <a:xfrm>
            <a:off x="7280976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09"/>
          <p:cNvSpPr/>
          <p:nvPr/>
        </p:nvSpPr>
        <p:spPr>
          <a:xfrm>
            <a:off x="7609108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0" name="Google Shape;2180;p109"/>
          <p:cNvSpPr txBox="1"/>
          <p:nvPr/>
        </p:nvSpPr>
        <p:spPr>
          <a:xfrm>
            <a:off x="8022888" y="3982102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</a:t>
            </a:r>
            <a:r>
              <a:rPr lang="en-GB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20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81" name="Google Shape;2181;p109"/>
          <p:cNvSpPr txBox="1"/>
          <p:nvPr/>
        </p:nvSpPr>
        <p:spPr>
          <a:xfrm>
            <a:off x="3146063" y="1450875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2" name="Google Shape;2182;p109"/>
          <p:cNvSpPr txBox="1"/>
          <p:nvPr/>
        </p:nvSpPr>
        <p:spPr>
          <a:xfrm>
            <a:off x="457200" y="1361325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3" name="Google Shape;2183;p109"/>
          <p:cNvSpPr txBox="1"/>
          <p:nvPr/>
        </p:nvSpPr>
        <p:spPr>
          <a:xfrm>
            <a:off x="3146100" y="2299175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4" name="Google Shape;2184;p109"/>
          <p:cNvSpPr txBox="1"/>
          <p:nvPr/>
        </p:nvSpPr>
        <p:spPr>
          <a:xfrm>
            <a:off x="457300" y="218750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5" name="Google Shape;2185;p109"/>
          <p:cNvSpPr txBox="1"/>
          <p:nvPr/>
        </p:nvSpPr>
        <p:spPr>
          <a:xfrm>
            <a:off x="3146100" y="3123838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6" name="Google Shape;2186;p109"/>
          <p:cNvSpPr txBox="1"/>
          <p:nvPr/>
        </p:nvSpPr>
        <p:spPr>
          <a:xfrm>
            <a:off x="457300" y="3013175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7" name="Google Shape;2187;p109"/>
          <p:cNvSpPr txBox="1"/>
          <p:nvPr/>
        </p:nvSpPr>
        <p:spPr>
          <a:xfrm>
            <a:off x="3146063" y="39485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8" name="Google Shape;2188;p109"/>
          <p:cNvSpPr txBox="1"/>
          <p:nvPr/>
        </p:nvSpPr>
        <p:spPr>
          <a:xfrm>
            <a:off x="457300" y="38388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110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2194" name="Google Shape;2194;p110"/>
          <p:cNvGrpSpPr/>
          <p:nvPr/>
        </p:nvGrpSpPr>
        <p:grpSpPr>
          <a:xfrm>
            <a:off x="1272275" y="2570997"/>
            <a:ext cx="1464469" cy="583839"/>
            <a:chOff x="1638072" y="3501541"/>
            <a:chExt cx="1464469" cy="583839"/>
          </a:xfrm>
        </p:grpSpPr>
        <p:sp>
          <p:nvSpPr>
            <p:cNvPr id="2195" name="Google Shape;2195;p110"/>
            <p:cNvSpPr/>
            <p:nvPr/>
          </p:nvSpPr>
          <p:spPr>
            <a:xfrm>
              <a:off x="1638072" y="3629939"/>
              <a:ext cx="1464469" cy="455440"/>
            </a:xfrm>
            <a:custGeom>
              <a:avLst/>
              <a:gdLst/>
              <a:ahLst/>
              <a:cxnLst/>
              <a:rect l="l" t="t" r="r" b="b"/>
              <a:pathLst>
                <a:path w="24351" h="7573" extrusionOk="0">
                  <a:moveTo>
                    <a:pt x="0" y="1"/>
                  </a:moveTo>
                  <a:lnTo>
                    <a:pt x="0" y="5471"/>
                  </a:lnTo>
                  <a:cubicBezTo>
                    <a:pt x="0" y="6639"/>
                    <a:pt x="5471" y="7573"/>
                    <a:pt x="12175" y="7573"/>
                  </a:cubicBezTo>
                  <a:cubicBezTo>
                    <a:pt x="18914" y="7573"/>
                    <a:pt x="24351" y="6639"/>
                    <a:pt x="24351" y="5471"/>
                  </a:cubicBezTo>
                  <a:lnTo>
                    <a:pt x="24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10"/>
            <p:cNvSpPr/>
            <p:nvPr/>
          </p:nvSpPr>
          <p:spPr>
            <a:xfrm>
              <a:off x="1638072" y="3501541"/>
              <a:ext cx="1464469" cy="254873"/>
            </a:xfrm>
            <a:custGeom>
              <a:avLst/>
              <a:gdLst/>
              <a:ahLst/>
              <a:cxnLst/>
              <a:rect l="l" t="t" r="r" b="b"/>
              <a:pathLst>
                <a:path w="24351" h="4238" extrusionOk="0">
                  <a:moveTo>
                    <a:pt x="12175" y="1"/>
                  </a:moveTo>
                  <a:cubicBezTo>
                    <a:pt x="5471" y="1"/>
                    <a:pt x="0" y="968"/>
                    <a:pt x="0" y="2136"/>
                  </a:cubicBezTo>
                  <a:cubicBezTo>
                    <a:pt x="0" y="3303"/>
                    <a:pt x="5471" y="4237"/>
                    <a:pt x="12175" y="4237"/>
                  </a:cubicBezTo>
                  <a:cubicBezTo>
                    <a:pt x="18914" y="4237"/>
                    <a:pt x="24351" y="3303"/>
                    <a:pt x="24351" y="2136"/>
                  </a:cubicBezTo>
                  <a:cubicBezTo>
                    <a:pt x="24351" y="968"/>
                    <a:pt x="18914" y="1"/>
                    <a:pt x="12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7" name="Google Shape;2197;p110"/>
          <p:cNvSpPr/>
          <p:nvPr/>
        </p:nvSpPr>
        <p:spPr>
          <a:xfrm>
            <a:off x="1531801" y="1941586"/>
            <a:ext cx="945390" cy="477898"/>
          </a:xfrm>
          <a:custGeom>
            <a:avLst/>
            <a:gdLst/>
            <a:ahLst/>
            <a:cxnLst/>
            <a:rect l="l" t="t" r="r" b="b"/>
            <a:pathLst>
              <a:path w="12210" h="6172" extrusionOk="0">
                <a:moveTo>
                  <a:pt x="1" y="1"/>
                </a:moveTo>
                <a:lnTo>
                  <a:pt x="1" y="5305"/>
                </a:lnTo>
                <a:lnTo>
                  <a:pt x="5571" y="5305"/>
                </a:lnTo>
                <a:lnTo>
                  <a:pt x="6105" y="6172"/>
                </a:lnTo>
                <a:lnTo>
                  <a:pt x="6672" y="5305"/>
                </a:lnTo>
                <a:lnTo>
                  <a:pt x="12209" y="5305"/>
                </a:lnTo>
                <a:lnTo>
                  <a:pt x="1220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8" name="Google Shape;2198;p110"/>
          <p:cNvGrpSpPr/>
          <p:nvPr/>
        </p:nvGrpSpPr>
        <p:grpSpPr>
          <a:xfrm>
            <a:off x="3839729" y="2372430"/>
            <a:ext cx="1464529" cy="782421"/>
            <a:chOff x="2725343" y="2763325"/>
            <a:chExt cx="1464529" cy="782421"/>
          </a:xfrm>
        </p:grpSpPr>
        <p:sp>
          <p:nvSpPr>
            <p:cNvPr id="2199" name="Google Shape;2199;p110"/>
            <p:cNvSpPr/>
            <p:nvPr/>
          </p:nvSpPr>
          <p:spPr>
            <a:xfrm>
              <a:off x="2727387" y="2889738"/>
              <a:ext cx="1462485" cy="656007"/>
            </a:xfrm>
            <a:custGeom>
              <a:avLst/>
              <a:gdLst/>
              <a:ahLst/>
              <a:cxnLst/>
              <a:rect l="l" t="t" r="r" b="b"/>
              <a:pathLst>
                <a:path w="24318" h="10908" extrusionOk="0">
                  <a:moveTo>
                    <a:pt x="0" y="0"/>
                  </a:moveTo>
                  <a:lnTo>
                    <a:pt x="0" y="8806"/>
                  </a:lnTo>
                  <a:cubicBezTo>
                    <a:pt x="0" y="9974"/>
                    <a:pt x="5437" y="10908"/>
                    <a:pt x="12142" y="10908"/>
                  </a:cubicBezTo>
                  <a:cubicBezTo>
                    <a:pt x="18880" y="10908"/>
                    <a:pt x="24317" y="9974"/>
                    <a:pt x="24317" y="8806"/>
                  </a:cubicBezTo>
                  <a:lnTo>
                    <a:pt x="243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10"/>
            <p:cNvSpPr/>
            <p:nvPr/>
          </p:nvSpPr>
          <p:spPr>
            <a:xfrm>
              <a:off x="2725343" y="2763325"/>
              <a:ext cx="1464529" cy="252829"/>
            </a:xfrm>
            <a:custGeom>
              <a:avLst/>
              <a:gdLst/>
              <a:ahLst/>
              <a:cxnLst/>
              <a:rect l="l" t="t" r="r" b="b"/>
              <a:pathLst>
                <a:path w="24352" h="4204" extrusionOk="0">
                  <a:moveTo>
                    <a:pt x="12176" y="1"/>
                  </a:moveTo>
                  <a:cubicBezTo>
                    <a:pt x="5471" y="1"/>
                    <a:pt x="1" y="935"/>
                    <a:pt x="1" y="2102"/>
                  </a:cubicBezTo>
                  <a:cubicBezTo>
                    <a:pt x="1" y="3270"/>
                    <a:pt x="5471" y="4204"/>
                    <a:pt x="12176" y="4204"/>
                  </a:cubicBezTo>
                  <a:cubicBezTo>
                    <a:pt x="18914" y="4204"/>
                    <a:pt x="24351" y="3270"/>
                    <a:pt x="24351" y="2102"/>
                  </a:cubicBezTo>
                  <a:cubicBezTo>
                    <a:pt x="24351" y="935"/>
                    <a:pt x="18914" y="1"/>
                    <a:pt x="12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1" name="Google Shape;2201;p110"/>
          <p:cNvGrpSpPr/>
          <p:nvPr/>
        </p:nvGrpSpPr>
        <p:grpSpPr>
          <a:xfrm>
            <a:off x="6407266" y="2270055"/>
            <a:ext cx="1464469" cy="884779"/>
            <a:chOff x="4189881" y="2072324"/>
            <a:chExt cx="1464469" cy="884779"/>
          </a:xfrm>
        </p:grpSpPr>
        <p:sp>
          <p:nvSpPr>
            <p:cNvPr id="2202" name="Google Shape;2202;p110"/>
            <p:cNvSpPr/>
            <p:nvPr/>
          </p:nvSpPr>
          <p:spPr>
            <a:xfrm>
              <a:off x="4191866" y="2200722"/>
              <a:ext cx="1462485" cy="756381"/>
            </a:xfrm>
            <a:custGeom>
              <a:avLst/>
              <a:gdLst/>
              <a:ahLst/>
              <a:cxnLst/>
              <a:rect l="l" t="t" r="r" b="b"/>
              <a:pathLst>
                <a:path w="24318" h="12577" extrusionOk="0">
                  <a:moveTo>
                    <a:pt x="1" y="0"/>
                  </a:moveTo>
                  <a:lnTo>
                    <a:pt x="1" y="10475"/>
                  </a:lnTo>
                  <a:cubicBezTo>
                    <a:pt x="1" y="11642"/>
                    <a:pt x="5438" y="12576"/>
                    <a:pt x="12143" y="12576"/>
                  </a:cubicBezTo>
                  <a:cubicBezTo>
                    <a:pt x="18881" y="12576"/>
                    <a:pt x="24318" y="11642"/>
                    <a:pt x="24318" y="10475"/>
                  </a:cubicBezTo>
                  <a:lnTo>
                    <a:pt x="243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10"/>
            <p:cNvSpPr/>
            <p:nvPr/>
          </p:nvSpPr>
          <p:spPr>
            <a:xfrm>
              <a:off x="4189881" y="2072324"/>
              <a:ext cx="1464469" cy="254813"/>
            </a:xfrm>
            <a:custGeom>
              <a:avLst/>
              <a:gdLst/>
              <a:ahLst/>
              <a:cxnLst/>
              <a:rect l="l" t="t" r="r" b="b"/>
              <a:pathLst>
                <a:path w="24351" h="4237" extrusionOk="0">
                  <a:moveTo>
                    <a:pt x="12176" y="1"/>
                  </a:moveTo>
                  <a:cubicBezTo>
                    <a:pt x="5471" y="1"/>
                    <a:pt x="0" y="968"/>
                    <a:pt x="0" y="2135"/>
                  </a:cubicBezTo>
                  <a:cubicBezTo>
                    <a:pt x="0" y="3303"/>
                    <a:pt x="5471" y="4237"/>
                    <a:pt x="12176" y="4237"/>
                  </a:cubicBezTo>
                  <a:cubicBezTo>
                    <a:pt x="18914" y="4237"/>
                    <a:pt x="24351" y="3303"/>
                    <a:pt x="24351" y="2135"/>
                  </a:cubicBezTo>
                  <a:cubicBezTo>
                    <a:pt x="24351" y="968"/>
                    <a:pt x="18914" y="1"/>
                    <a:pt x="121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4" name="Google Shape;2204;p110"/>
          <p:cNvSpPr txBox="1"/>
          <p:nvPr/>
        </p:nvSpPr>
        <p:spPr>
          <a:xfrm>
            <a:off x="1128800" y="37020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5" name="Google Shape;2205;p110"/>
          <p:cNvSpPr txBox="1"/>
          <p:nvPr/>
        </p:nvSpPr>
        <p:spPr>
          <a:xfrm>
            <a:off x="3696275" y="370292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6" name="Google Shape;2206;p110"/>
          <p:cNvSpPr txBox="1"/>
          <p:nvPr/>
        </p:nvSpPr>
        <p:spPr>
          <a:xfrm>
            <a:off x="6263750" y="370290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7" name="Google Shape;2207;p110"/>
          <p:cNvSpPr txBox="1"/>
          <p:nvPr/>
        </p:nvSpPr>
        <p:spPr>
          <a:xfrm>
            <a:off x="1256605" y="33063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08" name="Google Shape;2208;p110"/>
          <p:cNvSpPr txBox="1"/>
          <p:nvPr/>
        </p:nvSpPr>
        <p:spPr>
          <a:xfrm>
            <a:off x="3824077" y="33072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09" name="Google Shape;2209;p110"/>
          <p:cNvSpPr txBox="1"/>
          <p:nvPr/>
        </p:nvSpPr>
        <p:spPr>
          <a:xfrm>
            <a:off x="6404854" y="330722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10" name="Google Shape;2210;p110"/>
          <p:cNvSpPr txBox="1"/>
          <p:nvPr/>
        </p:nvSpPr>
        <p:spPr>
          <a:xfrm>
            <a:off x="1564100" y="1993150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11" name="Google Shape;2211;p110"/>
          <p:cNvSpPr/>
          <p:nvPr/>
        </p:nvSpPr>
        <p:spPr>
          <a:xfrm>
            <a:off x="4099326" y="1742136"/>
            <a:ext cx="945390" cy="477898"/>
          </a:xfrm>
          <a:custGeom>
            <a:avLst/>
            <a:gdLst/>
            <a:ahLst/>
            <a:cxnLst/>
            <a:rect l="l" t="t" r="r" b="b"/>
            <a:pathLst>
              <a:path w="12210" h="6172" extrusionOk="0">
                <a:moveTo>
                  <a:pt x="1" y="1"/>
                </a:moveTo>
                <a:lnTo>
                  <a:pt x="1" y="5305"/>
                </a:lnTo>
                <a:lnTo>
                  <a:pt x="5571" y="5305"/>
                </a:lnTo>
                <a:lnTo>
                  <a:pt x="6105" y="6172"/>
                </a:lnTo>
                <a:lnTo>
                  <a:pt x="6672" y="5305"/>
                </a:lnTo>
                <a:lnTo>
                  <a:pt x="12209" y="5305"/>
                </a:lnTo>
                <a:lnTo>
                  <a:pt x="1220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110"/>
          <p:cNvSpPr txBox="1"/>
          <p:nvPr/>
        </p:nvSpPr>
        <p:spPr>
          <a:xfrm>
            <a:off x="4131625" y="1793700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13" name="Google Shape;2213;p110"/>
          <p:cNvSpPr/>
          <p:nvPr/>
        </p:nvSpPr>
        <p:spPr>
          <a:xfrm>
            <a:off x="6666851" y="1639761"/>
            <a:ext cx="945390" cy="477898"/>
          </a:xfrm>
          <a:custGeom>
            <a:avLst/>
            <a:gdLst/>
            <a:ahLst/>
            <a:cxnLst/>
            <a:rect l="l" t="t" r="r" b="b"/>
            <a:pathLst>
              <a:path w="12210" h="6172" extrusionOk="0">
                <a:moveTo>
                  <a:pt x="1" y="1"/>
                </a:moveTo>
                <a:lnTo>
                  <a:pt x="1" y="5305"/>
                </a:lnTo>
                <a:lnTo>
                  <a:pt x="5571" y="5305"/>
                </a:lnTo>
                <a:lnTo>
                  <a:pt x="6105" y="6172"/>
                </a:lnTo>
                <a:lnTo>
                  <a:pt x="6672" y="5305"/>
                </a:lnTo>
                <a:lnTo>
                  <a:pt x="12209" y="5305"/>
                </a:lnTo>
                <a:lnTo>
                  <a:pt x="1220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110"/>
          <p:cNvSpPr txBox="1"/>
          <p:nvPr/>
        </p:nvSpPr>
        <p:spPr>
          <a:xfrm>
            <a:off x="6699150" y="169132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100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11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2220" name="Google Shape;2220;p111"/>
          <p:cNvGrpSpPr/>
          <p:nvPr/>
        </p:nvGrpSpPr>
        <p:grpSpPr>
          <a:xfrm>
            <a:off x="851762" y="1416052"/>
            <a:ext cx="1244100" cy="1244100"/>
            <a:chOff x="851762" y="1342427"/>
            <a:chExt cx="1244100" cy="1244100"/>
          </a:xfrm>
        </p:grpSpPr>
        <p:sp>
          <p:nvSpPr>
            <p:cNvPr id="2221" name="Google Shape;2221;p111"/>
            <p:cNvSpPr/>
            <p:nvPr/>
          </p:nvSpPr>
          <p:spPr>
            <a:xfrm>
              <a:off x="851762" y="1342427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11"/>
            <p:cNvSpPr/>
            <p:nvPr/>
          </p:nvSpPr>
          <p:spPr>
            <a:xfrm>
              <a:off x="895152" y="1385620"/>
              <a:ext cx="1157100" cy="1157700"/>
            </a:xfrm>
            <a:prstGeom prst="blockArc">
              <a:avLst>
                <a:gd name="adj1" fmla="val 16213585"/>
                <a:gd name="adj2" fmla="val 11785190"/>
                <a:gd name="adj3" fmla="val 865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3" name="Google Shape;2223;p111"/>
          <p:cNvGrpSpPr/>
          <p:nvPr/>
        </p:nvGrpSpPr>
        <p:grpSpPr>
          <a:xfrm>
            <a:off x="4935067" y="3223204"/>
            <a:ext cx="1244100" cy="1244100"/>
            <a:chOff x="4935067" y="3073379"/>
            <a:chExt cx="1244100" cy="1244100"/>
          </a:xfrm>
        </p:grpSpPr>
        <p:sp>
          <p:nvSpPr>
            <p:cNvPr id="2224" name="Google Shape;2224;p111"/>
            <p:cNvSpPr/>
            <p:nvPr/>
          </p:nvSpPr>
          <p:spPr>
            <a:xfrm>
              <a:off x="4935067" y="3073379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11"/>
            <p:cNvSpPr/>
            <p:nvPr/>
          </p:nvSpPr>
          <p:spPr>
            <a:xfrm>
              <a:off x="4978457" y="3116572"/>
              <a:ext cx="1157100" cy="1157700"/>
            </a:xfrm>
            <a:prstGeom prst="blockArc">
              <a:avLst>
                <a:gd name="adj1" fmla="val 16228534"/>
                <a:gd name="adj2" fmla="val 13886000"/>
                <a:gd name="adj3" fmla="val 866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6" name="Google Shape;2226;p111"/>
          <p:cNvGrpSpPr/>
          <p:nvPr/>
        </p:nvGrpSpPr>
        <p:grpSpPr>
          <a:xfrm rot="10800000">
            <a:off x="4935067" y="1416052"/>
            <a:ext cx="1244100" cy="1244100"/>
            <a:chOff x="4935067" y="1342427"/>
            <a:chExt cx="1244100" cy="1244100"/>
          </a:xfrm>
        </p:grpSpPr>
        <p:sp>
          <p:nvSpPr>
            <p:cNvPr id="2227" name="Google Shape;2227;p111"/>
            <p:cNvSpPr/>
            <p:nvPr/>
          </p:nvSpPr>
          <p:spPr>
            <a:xfrm>
              <a:off x="4935067" y="1342427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11"/>
            <p:cNvSpPr/>
            <p:nvPr/>
          </p:nvSpPr>
          <p:spPr>
            <a:xfrm>
              <a:off x="4978457" y="1385620"/>
              <a:ext cx="1157100" cy="1157700"/>
            </a:xfrm>
            <a:prstGeom prst="blockArc">
              <a:avLst>
                <a:gd name="adj1" fmla="val 5490482"/>
                <a:gd name="adj2" fmla="val 20733218"/>
                <a:gd name="adj3" fmla="val 896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9" name="Google Shape;2229;p111"/>
          <p:cNvGrpSpPr/>
          <p:nvPr/>
        </p:nvGrpSpPr>
        <p:grpSpPr>
          <a:xfrm>
            <a:off x="851762" y="3223204"/>
            <a:ext cx="1244100" cy="1244100"/>
            <a:chOff x="851762" y="3073379"/>
            <a:chExt cx="1244100" cy="1244100"/>
          </a:xfrm>
        </p:grpSpPr>
        <p:sp>
          <p:nvSpPr>
            <p:cNvPr id="2230" name="Google Shape;2230;p111"/>
            <p:cNvSpPr/>
            <p:nvPr/>
          </p:nvSpPr>
          <p:spPr>
            <a:xfrm>
              <a:off x="851762" y="3073379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11"/>
            <p:cNvSpPr/>
            <p:nvPr/>
          </p:nvSpPr>
          <p:spPr>
            <a:xfrm>
              <a:off x="895152" y="3116572"/>
              <a:ext cx="1157100" cy="1157700"/>
            </a:xfrm>
            <a:prstGeom prst="blockArc">
              <a:avLst>
                <a:gd name="adj1" fmla="val 16215720"/>
                <a:gd name="adj2" fmla="val 21599774"/>
                <a:gd name="adj3" fmla="val 849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2" name="Google Shape;2232;p111"/>
          <p:cNvSpPr txBox="1"/>
          <p:nvPr/>
        </p:nvSpPr>
        <p:spPr>
          <a:xfrm>
            <a:off x="2324400" y="3642936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3" name="Google Shape;2233;p111"/>
          <p:cNvSpPr/>
          <p:nvPr/>
        </p:nvSpPr>
        <p:spPr>
          <a:xfrm>
            <a:off x="2324400" y="3350310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234" name="Google Shape;2234;p111"/>
          <p:cNvSpPr txBox="1"/>
          <p:nvPr/>
        </p:nvSpPr>
        <p:spPr>
          <a:xfrm>
            <a:off x="2324400" y="1835784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5" name="Google Shape;2235;p111"/>
          <p:cNvSpPr/>
          <p:nvPr/>
        </p:nvSpPr>
        <p:spPr>
          <a:xfrm>
            <a:off x="2324400" y="1543158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Venus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236" name="Google Shape;2236;p111"/>
          <p:cNvSpPr txBox="1"/>
          <p:nvPr/>
        </p:nvSpPr>
        <p:spPr>
          <a:xfrm>
            <a:off x="6407700" y="3642936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7" name="Google Shape;2237;p111"/>
          <p:cNvSpPr/>
          <p:nvPr/>
        </p:nvSpPr>
        <p:spPr>
          <a:xfrm>
            <a:off x="6407700" y="3350310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238" name="Google Shape;2238;p111"/>
          <p:cNvSpPr txBox="1"/>
          <p:nvPr/>
        </p:nvSpPr>
        <p:spPr>
          <a:xfrm>
            <a:off x="6407700" y="1835784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9" name="Google Shape;2239;p111"/>
          <p:cNvSpPr/>
          <p:nvPr/>
        </p:nvSpPr>
        <p:spPr>
          <a:xfrm>
            <a:off x="6407700" y="1543158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240" name="Google Shape;2240;p111"/>
          <p:cNvSpPr txBox="1"/>
          <p:nvPr/>
        </p:nvSpPr>
        <p:spPr>
          <a:xfrm>
            <a:off x="1033400" y="188191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 sz="20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1" name="Google Shape;2241;p111"/>
          <p:cNvSpPr txBox="1"/>
          <p:nvPr/>
        </p:nvSpPr>
        <p:spPr>
          <a:xfrm>
            <a:off x="5116725" y="188191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</a:t>
            </a:r>
            <a:r>
              <a:rPr lang="en-GB"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2" name="Google Shape;2242;p111"/>
          <p:cNvSpPr txBox="1"/>
          <p:nvPr/>
        </p:nvSpPr>
        <p:spPr>
          <a:xfrm>
            <a:off x="1033400" y="368906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</a:t>
            </a:r>
            <a:r>
              <a:rPr lang="en-GB"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3" name="Google Shape;2243;p111"/>
          <p:cNvSpPr txBox="1"/>
          <p:nvPr/>
        </p:nvSpPr>
        <p:spPr>
          <a:xfrm>
            <a:off x="5116724" y="368906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90</a:t>
            </a:r>
            <a:r>
              <a:rPr lang="en-GB" sz="20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112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2249" name="Google Shape;2249;p112"/>
          <p:cNvGrpSpPr/>
          <p:nvPr/>
        </p:nvGrpSpPr>
        <p:grpSpPr>
          <a:xfrm>
            <a:off x="710275" y="1435775"/>
            <a:ext cx="4568828" cy="3179704"/>
            <a:chOff x="710275" y="1435775"/>
            <a:chExt cx="4568828" cy="3179704"/>
          </a:xfrm>
        </p:grpSpPr>
        <p:grpSp>
          <p:nvGrpSpPr>
            <p:cNvPr id="2250" name="Google Shape;2250;p112"/>
            <p:cNvGrpSpPr/>
            <p:nvPr/>
          </p:nvGrpSpPr>
          <p:grpSpPr>
            <a:xfrm>
              <a:off x="1253569" y="1529427"/>
              <a:ext cx="4025534" cy="3086052"/>
              <a:chOff x="1761914" y="1300550"/>
              <a:chExt cx="4751575" cy="3086052"/>
            </a:xfrm>
          </p:grpSpPr>
          <p:cxnSp>
            <p:nvCxnSpPr>
              <p:cNvPr id="2251" name="Google Shape;2251;p112"/>
              <p:cNvCxnSpPr/>
              <p:nvPr/>
            </p:nvCxnSpPr>
            <p:spPr>
              <a:xfrm>
                <a:off x="2119400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2" name="Google Shape;2252;p112"/>
              <p:cNvCxnSpPr/>
              <p:nvPr/>
            </p:nvCxnSpPr>
            <p:spPr>
              <a:xfrm>
                <a:off x="2922738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3" name="Google Shape;2253;p112"/>
              <p:cNvCxnSpPr/>
              <p:nvPr/>
            </p:nvCxnSpPr>
            <p:spPr>
              <a:xfrm>
                <a:off x="3734378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4" name="Google Shape;2254;p112"/>
              <p:cNvCxnSpPr/>
              <p:nvPr/>
            </p:nvCxnSpPr>
            <p:spPr>
              <a:xfrm>
                <a:off x="4546019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5" name="Google Shape;2255;p112"/>
              <p:cNvCxnSpPr/>
              <p:nvPr/>
            </p:nvCxnSpPr>
            <p:spPr>
              <a:xfrm>
                <a:off x="5357660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6" name="Google Shape;2256;p112"/>
              <p:cNvCxnSpPr/>
              <p:nvPr/>
            </p:nvCxnSpPr>
            <p:spPr>
              <a:xfrm>
                <a:off x="6169300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57" name="Google Shape;2257;p112"/>
              <p:cNvSpPr txBox="1"/>
              <p:nvPr/>
            </p:nvSpPr>
            <p:spPr>
              <a:xfrm>
                <a:off x="2571889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10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58" name="Google Shape;2258;p112"/>
              <p:cNvSpPr txBox="1"/>
              <p:nvPr/>
            </p:nvSpPr>
            <p:spPr>
              <a:xfrm>
                <a:off x="3381864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15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59" name="Google Shape;2259;p112"/>
              <p:cNvSpPr txBox="1"/>
              <p:nvPr/>
            </p:nvSpPr>
            <p:spPr>
              <a:xfrm>
                <a:off x="4191839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20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60" name="Google Shape;2260;p112"/>
              <p:cNvSpPr txBox="1"/>
              <p:nvPr/>
            </p:nvSpPr>
            <p:spPr>
              <a:xfrm>
                <a:off x="5001814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25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61" name="Google Shape;2261;p112"/>
              <p:cNvSpPr txBox="1"/>
              <p:nvPr/>
            </p:nvSpPr>
            <p:spPr>
              <a:xfrm>
                <a:off x="5811789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30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62" name="Google Shape;2262;p112"/>
              <p:cNvSpPr txBox="1"/>
              <p:nvPr/>
            </p:nvSpPr>
            <p:spPr>
              <a:xfrm>
                <a:off x="1761914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2263" name="Google Shape;2263;p112"/>
            <p:cNvSpPr/>
            <p:nvPr/>
          </p:nvSpPr>
          <p:spPr>
            <a:xfrm>
              <a:off x="1551935" y="1435775"/>
              <a:ext cx="15873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12"/>
            <p:cNvSpPr/>
            <p:nvPr/>
          </p:nvSpPr>
          <p:spPr>
            <a:xfrm>
              <a:off x="3237920" y="1435775"/>
              <a:ext cx="17493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12"/>
            <p:cNvSpPr txBox="1"/>
            <p:nvPr/>
          </p:nvSpPr>
          <p:spPr>
            <a:xfrm>
              <a:off x="710275" y="143907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January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66" name="Google Shape;2266;p112"/>
            <p:cNvSpPr/>
            <p:nvPr/>
          </p:nvSpPr>
          <p:spPr>
            <a:xfrm>
              <a:off x="1551940" y="1937224"/>
              <a:ext cx="21417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12"/>
            <p:cNvSpPr/>
            <p:nvPr/>
          </p:nvSpPr>
          <p:spPr>
            <a:xfrm>
              <a:off x="3792238" y="1937224"/>
              <a:ext cx="11949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12"/>
            <p:cNvSpPr txBox="1"/>
            <p:nvPr/>
          </p:nvSpPr>
          <p:spPr>
            <a:xfrm>
              <a:off x="710275" y="194052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February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69" name="Google Shape;2269;p112"/>
            <p:cNvSpPr/>
            <p:nvPr/>
          </p:nvSpPr>
          <p:spPr>
            <a:xfrm>
              <a:off x="1551933" y="2438674"/>
              <a:ext cx="6408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12"/>
            <p:cNvSpPr/>
            <p:nvPr/>
          </p:nvSpPr>
          <p:spPr>
            <a:xfrm>
              <a:off x="2291249" y="2438674"/>
              <a:ext cx="26958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12"/>
            <p:cNvSpPr txBox="1"/>
            <p:nvPr/>
          </p:nvSpPr>
          <p:spPr>
            <a:xfrm>
              <a:off x="710275" y="244197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March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72" name="Google Shape;2272;p112"/>
            <p:cNvSpPr/>
            <p:nvPr/>
          </p:nvSpPr>
          <p:spPr>
            <a:xfrm>
              <a:off x="1551936" y="2940123"/>
              <a:ext cx="16191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12"/>
            <p:cNvSpPr/>
            <p:nvPr/>
          </p:nvSpPr>
          <p:spPr>
            <a:xfrm>
              <a:off x="3269540" y="2940123"/>
              <a:ext cx="1717500" cy="207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12"/>
            <p:cNvSpPr txBox="1"/>
            <p:nvPr/>
          </p:nvSpPr>
          <p:spPr>
            <a:xfrm>
              <a:off x="710275" y="294342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April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75" name="Google Shape;2275;p112"/>
            <p:cNvSpPr/>
            <p:nvPr/>
          </p:nvSpPr>
          <p:spPr>
            <a:xfrm>
              <a:off x="1551954" y="3441572"/>
              <a:ext cx="28410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12"/>
            <p:cNvSpPr/>
            <p:nvPr/>
          </p:nvSpPr>
          <p:spPr>
            <a:xfrm>
              <a:off x="4491331" y="3441572"/>
              <a:ext cx="495900" cy="207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12"/>
            <p:cNvSpPr txBox="1"/>
            <p:nvPr/>
          </p:nvSpPr>
          <p:spPr>
            <a:xfrm>
              <a:off x="710275" y="344487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May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78" name="Google Shape;2278;p112"/>
            <p:cNvSpPr/>
            <p:nvPr/>
          </p:nvSpPr>
          <p:spPr>
            <a:xfrm>
              <a:off x="1551954" y="3943021"/>
              <a:ext cx="14739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12"/>
            <p:cNvSpPr/>
            <p:nvPr/>
          </p:nvSpPr>
          <p:spPr>
            <a:xfrm>
              <a:off x="3124318" y="3943021"/>
              <a:ext cx="1863000" cy="207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12"/>
            <p:cNvSpPr txBox="1"/>
            <p:nvPr/>
          </p:nvSpPr>
          <p:spPr>
            <a:xfrm>
              <a:off x="710275" y="394632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June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281" name="Google Shape;2281;p112"/>
          <p:cNvGrpSpPr/>
          <p:nvPr/>
        </p:nvGrpSpPr>
        <p:grpSpPr>
          <a:xfrm>
            <a:off x="5496246" y="1303491"/>
            <a:ext cx="1333504" cy="1517102"/>
            <a:chOff x="5496246" y="1303500"/>
            <a:chExt cx="1333504" cy="1517102"/>
          </a:xfrm>
        </p:grpSpPr>
        <p:sp>
          <p:nvSpPr>
            <p:cNvPr id="2282" name="Google Shape;2282;p112"/>
            <p:cNvSpPr txBox="1"/>
            <p:nvPr/>
          </p:nvSpPr>
          <p:spPr>
            <a:xfrm>
              <a:off x="5496246" y="1735511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83" name="Google Shape;2283;p112"/>
            <p:cNvSpPr txBox="1"/>
            <p:nvPr/>
          </p:nvSpPr>
          <p:spPr>
            <a:xfrm>
              <a:off x="5496250" y="2009402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84" name="Google Shape;2284;p112"/>
            <p:cNvSpPr txBox="1"/>
            <p:nvPr/>
          </p:nvSpPr>
          <p:spPr>
            <a:xfrm>
              <a:off x="5575300" y="1303500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60%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285" name="Google Shape;2285;p112"/>
          <p:cNvGrpSpPr/>
          <p:nvPr/>
        </p:nvGrpSpPr>
        <p:grpSpPr>
          <a:xfrm>
            <a:off x="5496248" y="3241528"/>
            <a:ext cx="1338148" cy="1517096"/>
            <a:chOff x="5496248" y="3241528"/>
            <a:chExt cx="1338148" cy="1517096"/>
          </a:xfrm>
        </p:grpSpPr>
        <p:sp>
          <p:nvSpPr>
            <p:cNvPr id="2286" name="Google Shape;2286;p112"/>
            <p:cNvSpPr txBox="1"/>
            <p:nvPr/>
          </p:nvSpPr>
          <p:spPr>
            <a:xfrm>
              <a:off x="5500896" y="3673533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87" name="Google Shape;2287;p112"/>
            <p:cNvSpPr txBox="1"/>
            <p:nvPr/>
          </p:nvSpPr>
          <p:spPr>
            <a:xfrm>
              <a:off x="5496248" y="3947424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88" name="Google Shape;2288;p112"/>
            <p:cNvSpPr txBox="1"/>
            <p:nvPr/>
          </p:nvSpPr>
          <p:spPr>
            <a:xfrm>
              <a:off x="5579946" y="3241528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289" name="Google Shape;2289;p112"/>
          <p:cNvGrpSpPr/>
          <p:nvPr/>
        </p:nvGrpSpPr>
        <p:grpSpPr>
          <a:xfrm>
            <a:off x="7117585" y="3241528"/>
            <a:ext cx="1333500" cy="1517096"/>
            <a:chOff x="7117585" y="3241528"/>
            <a:chExt cx="1333500" cy="1517096"/>
          </a:xfrm>
        </p:grpSpPr>
        <p:sp>
          <p:nvSpPr>
            <p:cNvPr id="2290" name="Google Shape;2290;p112"/>
            <p:cNvSpPr txBox="1"/>
            <p:nvPr/>
          </p:nvSpPr>
          <p:spPr>
            <a:xfrm>
              <a:off x="7117585" y="3673533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91" name="Google Shape;2291;p112"/>
            <p:cNvSpPr txBox="1"/>
            <p:nvPr/>
          </p:nvSpPr>
          <p:spPr>
            <a:xfrm>
              <a:off x="7117585" y="3947424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cold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92" name="Google Shape;2292;p112"/>
            <p:cNvSpPr txBox="1"/>
            <p:nvPr/>
          </p:nvSpPr>
          <p:spPr>
            <a:xfrm>
              <a:off x="7196635" y="3241528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70%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293" name="Google Shape;2293;p112"/>
          <p:cNvGrpSpPr/>
          <p:nvPr/>
        </p:nvGrpSpPr>
        <p:grpSpPr>
          <a:xfrm>
            <a:off x="7117576" y="1303491"/>
            <a:ext cx="1333507" cy="1517110"/>
            <a:chOff x="7117576" y="1303491"/>
            <a:chExt cx="1333507" cy="1517110"/>
          </a:xfrm>
        </p:grpSpPr>
        <p:sp>
          <p:nvSpPr>
            <p:cNvPr id="2294" name="Google Shape;2294;p112"/>
            <p:cNvSpPr txBox="1"/>
            <p:nvPr/>
          </p:nvSpPr>
          <p:spPr>
            <a:xfrm>
              <a:off x="7117583" y="1735511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95" name="Google Shape;2295;p112"/>
            <p:cNvSpPr txBox="1"/>
            <p:nvPr/>
          </p:nvSpPr>
          <p:spPr>
            <a:xfrm>
              <a:off x="7117576" y="2009402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96" name="Google Shape;2296;p112"/>
            <p:cNvSpPr txBox="1"/>
            <p:nvPr/>
          </p:nvSpPr>
          <p:spPr>
            <a:xfrm>
              <a:off x="7205986" y="1303491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80%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113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2302" name="Google Shape;2302;p113"/>
          <p:cNvSpPr/>
          <p:nvPr/>
        </p:nvSpPr>
        <p:spPr>
          <a:xfrm>
            <a:off x="1322792" y="2010442"/>
            <a:ext cx="569551" cy="2585497"/>
          </a:xfrm>
          <a:custGeom>
            <a:avLst/>
            <a:gdLst/>
            <a:ahLst/>
            <a:cxnLst/>
            <a:rect l="l" t="t" r="r" b="b"/>
            <a:pathLst>
              <a:path w="11825" h="53680" extrusionOk="0">
                <a:moveTo>
                  <a:pt x="5897" y="1"/>
                </a:moveTo>
                <a:lnTo>
                  <a:pt x="1" y="53679"/>
                </a:lnTo>
                <a:lnTo>
                  <a:pt x="11825" y="53679"/>
                </a:lnTo>
                <a:lnTo>
                  <a:pt x="589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113"/>
          <p:cNvSpPr/>
          <p:nvPr/>
        </p:nvSpPr>
        <p:spPr>
          <a:xfrm>
            <a:off x="2120901" y="2670743"/>
            <a:ext cx="569551" cy="1925203"/>
          </a:xfrm>
          <a:custGeom>
            <a:avLst/>
            <a:gdLst/>
            <a:ahLst/>
            <a:cxnLst/>
            <a:rect l="l" t="t" r="r" b="b"/>
            <a:pathLst>
              <a:path w="11825" h="39971" extrusionOk="0">
                <a:moveTo>
                  <a:pt x="5897" y="0"/>
                </a:moveTo>
                <a:lnTo>
                  <a:pt x="1" y="39970"/>
                </a:lnTo>
                <a:lnTo>
                  <a:pt x="11824" y="39970"/>
                </a:lnTo>
                <a:lnTo>
                  <a:pt x="58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113"/>
          <p:cNvSpPr/>
          <p:nvPr/>
        </p:nvSpPr>
        <p:spPr>
          <a:xfrm>
            <a:off x="2880913" y="1710350"/>
            <a:ext cx="569551" cy="2885425"/>
          </a:xfrm>
          <a:custGeom>
            <a:avLst/>
            <a:gdLst/>
            <a:ahLst/>
            <a:cxnLst/>
            <a:rect l="l" t="t" r="r" b="b"/>
            <a:pathLst>
              <a:path w="11825" h="65716" extrusionOk="0">
                <a:moveTo>
                  <a:pt x="5897" y="0"/>
                </a:moveTo>
                <a:lnTo>
                  <a:pt x="0" y="65715"/>
                </a:lnTo>
                <a:lnTo>
                  <a:pt x="11824" y="65715"/>
                </a:lnTo>
                <a:lnTo>
                  <a:pt x="58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113"/>
          <p:cNvSpPr/>
          <p:nvPr/>
        </p:nvSpPr>
        <p:spPr>
          <a:xfrm>
            <a:off x="1083123" y="1413125"/>
            <a:ext cx="3367029" cy="3197434"/>
          </a:xfrm>
          <a:custGeom>
            <a:avLst/>
            <a:gdLst/>
            <a:ahLst/>
            <a:cxnLst/>
            <a:rect l="l" t="t" r="r" b="b"/>
            <a:pathLst>
              <a:path w="62312" h="66385" fill="none" extrusionOk="0">
                <a:moveTo>
                  <a:pt x="1" y="0"/>
                </a:moveTo>
                <a:lnTo>
                  <a:pt x="1" y="66384"/>
                </a:lnTo>
                <a:lnTo>
                  <a:pt x="62312" y="66384"/>
                </a:lnTo>
              </a:path>
            </a:pathLst>
          </a:custGeom>
          <a:solidFill>
            <a:schemeClr val="lt2"/>
          </a:solidFill>
          <a:ln w="380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113"/>
          <p:cNvSpPr/>
          <p:nvPr/>
        </p:nvSpPr>
        <p:spPr>
          <a:xfrm>
            <a:off x="3640913" y="3173223"/>
            <a:ext cx="569551" cy="1422716"/>
          </a:xfrm>
          <a:custGeom>
            <a:avLst/>
            <a:gdLst/>
            <a:ahLst/>
            <a:cxnLst/>
            <a:rect l="l" t="t" r="r" b="b"/>
            <a:pathLst>
              <a:path w="11825" h="21856" extrusionOk="0">
                <a:moveTo>
                  <a:pt x="5897" y="1"/>
                </a:moveTo>
                <a:lnTo>
                  <a:pt x="0" y="21855"/>
                </a:lnTo>
                <a:lnTo>
                  <a:pt x="11824" y="21855"/>
                </a:lnTo>
                <a:lnTo>
                  <a:pt x="589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113"/>
          <p:cNvSpPr txBox="1"/>
          <p:nvPr/>
        </p:nvSpPr>
        <p:spPr>
          <a:xfrm>
            <a:off x="1180213" y="1578450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08" name="Google Shape;2308;p113"/>
          <p:cNvSpPr txBox="1"/>
          <p:nvPr/>
        </p:nvSpPr>
        <p:spPr>
          <a:xfrm>
            <a:off x="2738350" y="1293950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90%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09" name="Google Shape;2309;p113"/>
          <p:cNvSpPr txBox="1"/>
          <p:nvPr/>
        </p:nvSpPr>
        <p:spPr>
          <a:xfrm>
            <a:off x="1978338" y="2232425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10" name="Google Shape;2310;p113"/>
          <p:cNvSpPr txBox="1"/>
          <p:nvPr/>
        </p:nvSpPr>
        <p:spPr>
          <a:xfrm>
            <a:off x="3498337" y="2741225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11" name="Google Shape;2311;p113"/>
          <p:cNvSpPr txBox="1"/>
          <p:nvPr/>
        </p:nvSpPr>
        <p:spPr>
          <a:xfrm>
            <a:off x="5507588" y="1253913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12" name="Google Shape;2312;p113"/>
          <p:cNvSpPr txBox="1"/>
          <p:nvPr/>
        </p:nvSpPr>
        <p:spPr>
          <a:xfrm>
            <a:off x="5507588" y="1542638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3" name="Google Shape;2313;p113"/>
          <p:cNvSpPr txBox="1"/>
          <p:nvPr/>
        </p:nvSpPr>
        <p:spPr>
          <a:xfrm>
            <a:off x="5507588" y="2127596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	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14" name="Google Shape;2314;p113"/>
          <p:cNvSpPr txBox="1"/>
          <p:nvPr/>
        </p:nvSpPr>
        <p:spPr>
          <a:xfrm>
            <a:off x="5507588" y="2416321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5" name="Google Shape;2315;p113"/>
          <p:cNvSpPr txBox="1"/>
          <p:nvPr/>
        </p:nvSpPr>
        <p:spPr>
          <a:xfrm>
            <a:off x="5507588" y="3001279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16" name="Google Shape;2316;p113"/>
          <p:cNvSpPr txBox="1"/>
          <p:nvPr/>
        </p:nvSpPr>
        <p:spPr>
          <a:xfrm>
            <a:off x="5507588" y="3290004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7" name="Google Shape;2317;p113"/>
          <p:cNvSpPr txBox="1"/>
          <p:nvPr/>
        </p:nvSpPr>
        <p:spPr>
          <a:xfrm>
            <a:off x="5507588" y="3874963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18" name="Google Shape;2318;p113"/>
          <p:cNvSpPr txBox="1"/>
          <p:nvPr/>
        </p:nvSpPr>
        <p:spPr>
          <a:xfrm>
            <a:off x="5507588" y="4163738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14"/>
          <p:cNvSpPr txBox="1">
            <a:spLocks noGrp="1"/>
          </p:cNvSpPr>
          <p:nvPr>
            <p:ph type="title"/>
          </p:nvPr>
        </p:nvSpPr>
        <p:spPr>
          <a:xfrm>
            <a:off x="457225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2324" name="Google Shape;2324;p114"/>
          <p:cNvSpPr/>
          <p:nvPr/>
        </p:nvSpPr>
        <p:spPr>
          <a:xfrm>
            <a:off x="3695716" y="1748589"/>
            <a:ext cx="892916" cy="1220435"/>
          </a:xfrm>
          <a:custGeom>
            <a:avLst/>
            <a:gdLst/>
            <a:ahLst/>
            <a:cxnLst/>
            <a:rect l="l" t="t" r="r" b="b"/>
            <a:pathLst>
              <a:path w="15848" h="21661" extrusionOk="0">
                <a:moveTo>
                  <a:pt x="15847" y="1"/>
                </a:moveTo>
                <a:lnTo>
                  <a:pt x="14695" y="27"/>
                </a:lnTo>
                <a:lnTo>
                  <a:pt x="12458" y="242"/>
                </a:lnTo>
                <a:lnTo>
                  <a:pt x="10288" y="684"/>
                </a:lnTo>
                <a:lnTo>
                  <a:pt x="8199" y="1354"/>
                </a:lnTo>
                <a:lnTo>
                  <a:pt x="6189" y="2224"/>
                </a:lnTo>
                <a:lnTo>
                  <a:pt x="4287" y="3296"/>
                </a:lnTo>
                <a:lnTo>
                  <a:pt x="2479" y="4582"/>
                </a:lnTo>
                <a:lnTo>
                  <a:pt x="791" y="6069"/>
                </a:lnTo>
                <a:lnTo>
                  <a:pt x="1" y="6899"/>
                </a:lnTo>
                <a:lnTo>
                  <a:pt x="15847" y="21661"/>
                </a:lnTo>
                <a:lnTo>
                  <a:pt x="158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114"/>
          <p:cNvSpPr/>
          <p:nvPr/>
        </p:nvSpPr>
        <p:spPr>
          <a:xfrm>
            <a:off x="3366678" y="2137293"/>
            <a:ext cx="1867979" cy="2052895"/>
          </a:xfrm>
          <a:custGeom>
            <a:avLst/>
            <a:gdLst/>
            <a:ahLst/>
            <a:cxnLst/>
            <a:rect l="l" t="t" r="r" b="b"/>
            <a:pathLst>
              <a:path w="33154" h="36436" extrusionOk="0">
                <a:moveTo>
                  <a:pt x="5841" y="0"/>
                </a:moveTo>
                <a:lnTo>
                  <a:pt x="5291" y="603"/>
                </a:lnTo>
                <a:lnTo>
                  <a:pt x="4287" y="1835"/>
                </a:lnTo>
                <a:lnTo>
                  <a:pt x="3389" y="3095"/>
                </a:lnTo>
                <a:lnTo>
                  <a:pt x="2612" y="4407"/>
                </a:lnTo>
                <a:lnTo>
                  <a:pt x="1929" y="5774"/>
                </a:lnTo>
                <a:lnTo>
                  <a:pt x="1353" y="7180"/>
                </a:lnTo>
                <a:lnTo>
                  <a:pt x="884" y="8654"/>
                </a:lnTo>
                <a:lnTo>
                  <a:pt x="496" y="10208"/>
                </a:lnTo>
                <a:lnTo>
                  <a:pt x="348" y="11011"/>
                </a:lnTo>
                <a:lnTo>
                  <a:pt x="188" y="12029"/>
                </a:lnTo>
                <a:lnTo>
                  <a:pt x="0" y="14052"/>
                </a:lnTo>
                <a:lnTo>
                  <a:pt x="0" y="16021"/>
                </a:lnTo>
                <a:lnTo>
                  <a:pt x="188" y="17963"/>
                </a:lnTo>
                <a:lnTo>
                  <a:pt x="563" y="19852"/>
                </a:lnTo>
                <a:lnTo>
                  <a:pt x="1112" y="21714"/>
                </a:lnTo>
                <a:lnTo>
                  <a:pt x="1849" y="23549"/>
                </a:lnTo>
                <a:lnTo>
                  <a:pt x="2773" y="25358"/>
                </a:lnTo>
                <a:lnTo>
                  <a:pt x="3309" y="26242"/>
                </a:lnTo>
                <a:lnTo>
                  <a:pt x="3925" y="27179"/>
                </a:lnTo>
                <a:lnTo>
                  <a:pt x="5265" y="28921"/>
                </a:lnTo>
                <a:lnTo>
                  <a:pt x="6751" y="30488"/>
                </a:lnTo>
                <a:lnTo>
                  <a:pt x="8372" y="31868"/>
                </a:lnTo>
                <a:lnTo>
                  <a:pt x="10100" y="33087"/>
                </a:lnTo>
                <a:lnTo>
                  <a:pt x="11922" y="34118"/>
                </a:lnTo>
                <a:lnTo>
                  <a:pt x="13824" y="34962"/>
                </a:lnTo>
                <a:lnTo>
                  <a:pt x="15793" y="35619"/>
                </a:lnTo>
                <a:lnTo>
                  <a:pt x="17829" y="36087"/>
                </a:lnTo>
                <a:lnTo>
                  <a:pt x="19892" y="36369"/>
                </a:lnTo>
                <a:lnTo>
                  <a:pt x="21969" y="36436"/>
                </a:lnTo>
                <a:lnTo>
                  <a:pt x="24058" y="36315"/>
                </a:lnTo>
                <a:lnTo>
                  <a:pt x="26148" y="35980"/>
                </a:lnTo>
                <a:lnTo>
                  <a:pt x="28211" y="35431"/>
                </a:lnTo>
                <a:lnTo>
                  <a:pt x="30234" y="34681"/>
                </a:lnTo>
                <a:lnTo>
                  <a:pt x="32203" y="33716"/>
                </a:lnTo>
                <a:lnTo>
                  <a:pt x="33154" y="33140"/>
                </a:lnTo>
                <a:lnTo>
                  <a:pt x="21687" y="14762"/>
                </a:lnTo>
                <a:lnTo>
                  <a:pt x="584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114"/>
          <p:cNvSpPr/>
          <p:nvPr/>
        </p:nvSpPr>
        <p:spPr>
          <a:xfrm>
            <a:off x="4588570" y="2799200"/>
            <a:ext cx="1220435" cy="1205335"/>
          </a:xfrm>
          <a:custGeom>
            <a:avLst/>
            <a:gdLst/>
            <a:ahLst/>
            <a:cxnLst/>
            <a:rect l="l" t="t" r="r" b="b"/>
            <a:pathLst>
              <a:path w="21661" h="21393" extrusionOk="0">
                <a:moveTo>
                  <a:pt x="21446" y="0"/>
                </a:moveTo>
                <a:lnTo>
                  <a:pt x="0" y="3014"/>
                </a:lnTo>
                <a:lnTo>
                  <a:pt x="11467" y="21392"/>
                </a:lnTo>
                <a:lnTo>
                  <a:pt x="12163" y="20950"/>
                </a:lnTo>
                <a:lnTo>
                  <a:pt x="13463" y="19999"/>
                </a:lnTo>
                <a:lnTo>
                  <a:pt x="14682" y="18968"/>
                </a:lnTo>
                <a:lnTo>
                  <a:pt x="15820" y="17883"/>
                </a:lnTo>
                <a:lnTo>
                  <a:pt x="16852" y="16717"/>
                </a:lnTo>
                <a:lnTo>
                  <a:pt x="17789" y="15498"/>
                </a:lnTo>
                <a:lnTo>
                  <a:pt x="18633" y="14226"/>
                </a:lnTo>
                <a:lnTo>
                  <a:pt x="19370" y="12900"/>
                </a:lnTo>
                <a:lnTo>
                  <a:pt x="20013" y="11520"/>
                </a:lnTo>
                <a:lnTo>
                  <a:pt x="20562" y="10087"/>
                </a:lnTo>
                <a:lnTo>
                  <a:pt x="20991" y="8627"/>
                </a:lnTo>
                <a:lnTo>
                  <a:pt x="21326" y="7126"/>
                </a:lnTo>
                <a:lnTo>
                  <a:pt x="21553" y="5586"/>
                </a:lnTo>
                <a:lnTo>
                  <a:pt x="21661" y="4019"/>
                </a:lnTo>
                <a:lnTo>
                  <a:pt x="21661" y="2425"/>
                </a:lnTo>
                <a:lnTo>
                  <a:pt x="21553" y="817"/>
                </a:lnTo>
                <a:lnTo>
                  <a:pt x="214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114"/>
          <p:cNvSpPr/>
          <p:nvPr/>
        </p:nvSpPr>
        <p:spPr>
          <a:xfrm>
            <a:off x="4588570" y="1748589"/>
            <a:ext cx="1208378" cy="1220435"/>
          </a:xfrm>
          <a:custGeom>
            <a:avLst/>
            <a:gdLst/>
            <a:ahLst/>
            <a:cxnLst/>
            <a:rect l="l" t="t" r="r" b="b"/>
            <a:pathLst>
              <a:path w="21447" h="21661" extrusionOk="0">
                <a:moveTo>
                  <a:pt x="0" y="1"/>
                </a:moveTo>
                <a:lnTo>
                  <a:pt x="0" y="21661"/>
                </a:lnTo>
                <a:lnTo>
                  <a:pt x="21446" y="18647"/>
                </a:lnTo>
                <a:lnTo>
                  <a:pt x="21286" y="17642"/>
                </a:lnTo>
                <a:lnTo>
                  <a:pt x="20830" y="15673"/>
                </a:lnTo>
                <a:lnTo>
                  <a:pt x="20214" y="13798"/>
                </a:lnTo>
                <a:lnTo>
                  <a:pt x="19437" y="12016"/>
                </a:lnTo>
                <a:lnTo>
                  <a:pt x="18513" y="10315"/>
                </a:lnTo>
                <a:lnTo>
                  <a:pt x="17468" y="8721"/>
                </a:lnTo>
                <a:lnTo>
                  <a:pt x="16276" y="7248"/>
                </a:lnTo>
                <a:lnTo>
                  <a:pt x="14963" y="5881"/>
                </a:lnTo>
                <a:lnTo>
                  <a:pt x="13543" y="4649"/>
                </a:lnTo>
                <a:lnTo>
                  <a:pt x="12003" y="3537"/>
                </a:lnTo>
                <a:lnTo>
                  <a:pt x="10382" y="2573"/>
                </a:lnTo>
                <a:lnTo>
                  <a:pt x="8654" y="1742"/>
                </a:lnTo>
                <a:lnTo>
                  <a:pt x="6845" y="1072"/>
                </a:lnTo>
                <a:lnTo>
                  <a:pt x="4970" y="550"/>
                </a:lnTo>
                <a:lnTo>
                  <a:pt x="3028" y="202"/>
                </a:lnTo>
                <a:lnTo>
                  <a:pt x="1018" y="2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8" name="Google Shape;2328;p114"/>
          <p:cNvSpPr/>
          <p:nvPr/>
        </p:nvSpPr>
        <p:spPr>
          <a:xfrm>
            <a:off x="5181302" y="1794725"/>
            <a:ext cx="750989" cy="89866"/>
          </a:xfrm>
          <a:custGeom>
            <a:avLst/>
            <a:gdLst/>
            <a:ahLst/>
            <a:cxnLst/>
            <a:rect l="l" t="t" r="r" b="b"/>
            <a:pathLst>
              <a:path w="13329" h="1595" fill="none" extrusionOk="0">
                <a:moveTo>
                  <a:pt x="1" y="1594"/>
                </a:moveTo>
                <a:lnTo>
                  <a:pt x="1581" y="0"/>
                </a:lnTo>
                <a:lnTo>
                  <a:pt x="13329" y="0"/>
                </a:lnTo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114"/>
          <p:cNvSpPr/>
          <p:nvPr/>
        </p:nvSpPr>
        <p:spPr>
          <a:xfrm>
            <a:off x="3263127" y="1785643"/>
            <a:ext cx="751778" cy="89866"/>
          </a:xfrm>
          <a:custGeom>
            <a:avLst/>
            <a:gdLst/>
            <a:ahLst/>
            <a:cxnLst/>
            <a:rect l="l" t="t" r="r" b="b"/>
            <a:pathLst>
              <a:path w="13343" h="1595" fill="none" extrusionOk="0">
                <a:moveTo>
                  <a:pt x="13343" y="1595"/>
                </a:moveTo>
                <a:lnTo>
                  <a:pt x="11749" y="1"/>
                </a:lnTo>
                <a:lnTo>
                  <a:pt x="1" y="1"/>
                </a:ln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114"/>
          <p:cNvSpPr/>
          <p:nvPr/>
        </p:nvSpPr>
        <p:spPr>
          <a:xfrm>
            <a:off x="2708138" y="3454467"/>
            <a:ext cx="751778" cy="89866"/>
          </a:xfrm>
          <a:custGeom>
            <a:avLst/>
            <a:gdLst/>
            <a:ahLst/>
            <a:cxnLst/>
            <a:rect l="l" t="t" r="r" b="b"/>
            <a:pathLst>
              <a:path w="13343" h="1595" fill="none" extrusionOk="0">
                <a:moveTo>
                  <a:pt x="13343" y="0"/>
                </a:moveTo>
                <a:lnTo>
                  <a:pt x="11749" y="1594"/>
                </a:lnTo>
                <a:lnTo>
                  <a:pt x="1" y="1594"/>
                </a:ln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114"/>
          <p:cNvSpPr/>
          <p:nvPr/>
        </p:nvSpPr>
        <p:spPr>
          <a:xfrm>
            <a:off x="5723489" y="3454480"/>
            <a:ext cx="751778" cy="89866"/>
          </a:xfrm>
          <a:custGeom>
            <a:avLst/>
            <a:gdLst/>
            <a:ahLst/>
            <a:cxnLst/>
            <a:rect l="l" t="t" r="r" b="b"/>
            <a:pathLst>
              <a:path w="13343" h="1595" fill="none" extrusionOk="0">
                <a:moveTo>
                  <a:pt x="1" y="0"/>
                </a:moveTo>
                <a:lnTo>
                  <a:pt x="1595" y="1594"/>
                </a:lnTo>
                <a:lnTo>
                  <a:pt x="13343" y="1594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114"/>
          <p:cNvSpPr txBox="1"/>
          <p:nvPr/>
        </p:nvSpPr>
        <p:spPr>
          <a:xfrm>
            <a:off x="3261025" y="1380125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33" name="Google Shape;2333;p114"/>
          <p:cNvSpPr txBox="1"/>
          <p:nvPr/>
        </p:nvSpPr>
        <p:spPr>
          <a:xfrm>
            <a:off x="5787375" y="3548850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34" name="Google Shape;2334;p114"/>
          <p:cNvSpPr txBox="1"/>
          <p:nvPr/>
        </p:nvSpPr>
        <p:spPr>
          <a:xfrm>
            <a:off x="2730725" y="3551825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35" name="Google Shape;2335;p114"/>
          <p:cNvSpPr txBox="1"/>
          <p:nvPr/>
        </p:nvSpPr>
        <p:spPr>
          <a:xfrm>
            <a:off x="5245225" y="1380125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36" name="Google Shape;2336;p114"/>
          <p:cNvSpPr txBox="1"/>
          <p:nvPr/>
        </p:nvSpPr>
        <p:spPr>
          <a:xfrm>
            <a:off x="6806988" y="1380113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37" name="Google Shape;2337;p114"/>
          <p:cNvSpPr txBox="1"/>
          <p:nvPr/>
        </p:nvSpPr>
        <p:spPr>
          <a:xfrm>
            <a:off x="6806999" y="176305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8" name="Google Shape;2338;p114"/>
          <p:cNvSpPr txBox="1"/>
          <p:nvPr/>
        </p:nvSpPr>
        <p:spPr>
          <a:xfrm>
            <a:off x="457188" y="1380125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39" name="Google Shape;2339;p114"/>
          <p:cNvSpPr txBox="1"/>
          <p:nvPr/>
        </p:nvSpPr>
        <p:spPr>
          <a:xfrm>
            <a:off x="457209" y="176305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0" name="Google Shape;2340;p114"/>
          <p:cNvSpPr txBox="1"/>
          <p:nvPr/>
        </p:nvSpPr>
        <p:spPr>
          <a:xfrm>
            <a:off x="6806988" y="3548850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41" name="Google Shape;2341;p114"/>
          <p:cNvSpPr txBox="1"/>
          <p:nvPr/>
        </p:nvSpPr>
        <p:spPr>
          <a:xfrm>
            <a:off x="6806999" y="393178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2" name="Google Shape;2342;p114"/>
          <p:cNvSpPr txBox="1"/>
          <p:nvPr/>
        </p:nvSpPr>
        <p:spPr>
          <a:xfrm>
            <a:off x="457213" y="3551825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43" name="Google Shape;2343;p114"/>
          <p:cNvSpPr txBox="1"/>
          <p:nvPr/>
        </p:nvSpPr>
        <p:spPr>
          <a:xfrm>
            <a:off x="457209" y="393180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atistics &amp; Results Infographics by Slidesgo">
  <a:themeElements>
    <a:clrScheme name="Simple Light">
      <a:dk1>
        <a:srgbClr val="272727"/>
      </a:dk1>
      <a:lt1>
        <a:srgbClr val="FFFFFF"/>
      </a:lt1>
      <a:dk2>
        <a:srgbClr val="595959"/>
      </a:dk2>
      <a:lt2>
        <a:srgbClr val="DDDDDD"/>
      </a:lt2>
      <a:accent1>
        <a:srgbClr val="A4EBFC"/>
      </a:accent1>
      <a:accent2>
        <a:srgbClr val="52DEFF"/>
      </a:accent2>
      <a:accent3>
        <a:srgbClr val="3DC6EF"/>
      </a:accent3>
      <a:accent4>
        <a:srgbClr val="2F91D6"/>
      </a:accent4>
      <a:accent5>
        <a:srgbClr val="0071BC"/>
      </a:accent5>
      <a:accent6>
        <a:srgbClr val="003E78"/>
      </a:accent6>
      <a:hlink>
        <a:srgbClr val="0035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4190</Words>
  <Application>Microsoft Office PowerPoint</Application>
  <PresentationFormat>Presentación en pantalla (16:9)</PresentationFormat>
  <Paragraphs>951</Paragraphs>
  <Slides>102</Slides>
  <Notes>102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102</vt:i4>
      </vt:variant>
    </vt:vector>
  </HeadingPairs>
  <TitlesOfParts>
    <vt:vector size="114" baseType="lpstr">
      <vt:lpstr>Fira Sans Extra Condensed</vt:lpstr>
      <vt:lpstr>Fira Sans Extra Condensed Light</vt:lpstr>
      <vt:lpstr>Proxima Nova Semibold</vt:lpstr>
      <vt:lpstr>Poppins</vt:lpstr>
      <vt:lpstr>Roboto Medium</vt:lpstr>
      <vt:lpstr>Arial</vt:lpstr>
      <vt:lpstr>Proxima Nova</vt:lpstr>
      <vt:lpstr>Fira Sans</vt:lpstr>
      <vt:lpstr>Roboto</vt:lpstr>
      <vt:lpstr>Fira Sans Extra Condensed Medium</vt:lpstr>
      <vt:lpstr>Statistics &amp; Results Infographics by Slidesgo</vt:lpstr>
      <vt:lpstr>Slidesgo Final Pages</vt:lpstr>
      <vt:lpstr>Proyecto  Bioestadística - EYP3507</vt:lpstr>
      <vt:lpstr>Estudio convulsiones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Problema de datos perdidos </vt:lpstr>
      <vt:lpstr>Análisis de los datos perdidos</vt:lpstr>
      <vt:lpstr>Análisis de los datos perdidos</vt:lpstr>
      <vt:lpstr>Análisis de los datos perdidos</vt:lpstr>
      <vt:lpstr>Métodos de imputación</vt:lpstr>
      <vt:lpstr>Presentación de PowerPoint</vt:lpstr>
      <vt:lpstr>Presentación de PowerPoint</vt:lpstr>
      <vt:lpstr>Análisis exploratorio</vt:lpstr>
      <vt:lpstr>Presentación de PowerPoint</vt:lpstr>
      <vt:lpstr>Presentación de PowerPoint</vt:lpstr>
      <vt:lpstr>Presentación de PowerPoint</vt:lpstr>
      <vt:lpstr>Presentación de PowerPoint</vt:lpstr>
      <vt:lpstr>Resumen datos </vt:lpstr>
      <vt:lpstr>Modelamiento</vt:lpstr>
      <vt:lpstr>Modelo Lineal Generalizado (GLM)</vt:lpstr>
      <vt:lpstr>Modelo Lineal Generalizado (GLM)</vt:lpstr>
      <vt:lpstr>Modelo Lineal Generalizado (GLM)</vt:lpstr>
      <vt:lpstr>Modelo completo </vt:lpstr>
      <vt:lpstr>Modelo Lineal Generalizado (GLM)</vt:lpstr>
      <vt:lpstr>Probando modelos con efecto aleatorio</vt:lpstr>
      <vt:lpstr>Modelo Mixto Generalizado (GLMER)</vt:lpstr>
      <vt:lpstr>Modelo Mixto Generalizado (GLMER)</vt:lpstr>
      <vt:lpstr>Modelo Mixto Generalizado (GLMER)</vt:lpstr>
      <vt:lpstr>GLM VS GEE</vt:lpstr>
      <vt:lpstr>GLM VS GEE (Ecuaciones de estimación generalizadas)</vt:lpstr>
      <vt:lpstr>GLM VS GEE</vt:lpstr>
      <vt:lpstr>¿Qué problema presentan los modelos anteriores?</vt:lpstr>
      <vt:lpstr>Problema de la sobredispersión:</vt:lpstr>
      <vt:lpstr>¿Cómo solucionarlo?</vt:lpstr>
      <vt:lpstr>Existen dos formas: </vt:lpstr>
      <vt:lpstr>Existen dos formas: </vt:lpstr>
      <vt:lpstr>Existen dos formas: </vt:lpstr>
      <vt:lpstr>Existen dos formas: </vt:lpstr>
      <vt:lpstr>Conclusión </vt:lpstr>
      <vt:lpstr>Proyecto  Bioestadística - EYP3507</vt:lpstr>
      <vt:lpstr>Estudio virus</vt:lpstr>
      <vt:lpstr>Presentación de PowerPoint</vt:lpstr>
      <vt:lpstr>Presentación de PowerPoint</vt:lpstr>
      <vt:lpstr>Presentación de PowerPoint</vt:lpstr>
      <vt:lpstr>Presentación de PowerPoint</vt:lpstr>
      <vt:lpstr>Análisis exploratorio</vt:lpstr>
      <vt:lpstr>Comportamiento de las variables</vt:lpstr>
      <vt:lpstr>Comportamiento de las variables</vt:lpstr>
      <vt:lpstr>Comportamiento de las variables</vt:lpstr>
      <vt:lpstr>¿Qué sucede con los niveles de censura?</vt:lpstr>
      <vt:lpstr>Técnicas de imputación</vt:lpstr>
      <vt:lpstr>Técnicas de imputación</vt:lpstr>
      <vt:lpstr>Kaplan Meier</vt:lpstr>
      <vt:lpstr>Sexo</vt:lpstr>
      <vt:lpstr>Comorbilidades</vt:lpstr>
      <vt:lpstr>Edades</vt:lpstr>
      <vt:lpstr>Modelo de Cox</vt:lpstr>
      <vt:lpstr>Modelo de Cox</vt:lpstr>
      <vt:lpstr>Modelo de Cox</vt:lpstr>
      <vt:lpstr>¿Es válido el supuesto de riesgos proporcionales?</vt:lpstr>
      <vt:lpstr>Modelo de Cox</vt:lpstr>
      <vt:lpstr>Residuos de Schoenfeld</vt:lpstr>
      <vt:lpstr>Principales Hallazgos</vt:lpstr>
      <vt:lpstr>Principales Hallazgos</vt:lpstr>
      <vt:lpstr>Principales hallazgos</vt:lpstr>
      <vt:lpstr>Principales hallazgos</vt:lpstr>
      <vt:lpstr>Principales hallazgos</vt:lpstr>
      <vt:lpstr>Conclusión </vt:lpstr>
      <vt:lpstr>Referencias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 Bioestadística - EYP3507</dc:title>
  <cp:lastModifiedBy>Diego Adolfo Aravena Morales</cp:lastModifiedBy>
  <cp:revision>1</cp:revision>
  <dcterms:modified xsi:type="dcterms:W3CDTF">2024-02-02T22:10:30Z</dcterms:modified>
</cp:coreProperties>
</file>